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19"/>
  </p:notesMasterIdLst>
  <p:handoutMasterIdLst>
    <p:handoutMasterId r:id="rId20"/>
  </p:handoutMasterIdLst>
  <p:sldIdLst>
    <p:sldId id="258" r:id="rId5"/>
    <p:sldId id="274" r:id="rId6"/>
    <p:sldId id="261" r:id="rId7"/>
    <p:sldId id="271" r:id="rId8"/>
    <p:sldId id="262" r:id="rId9"/>
    <p:sldId id="263" r:id="rId10"/>
    <p:sldId id="260" r:id="rId11"/>
    <p:sldId id="264" r:id="rId12"/>
    <p:sldId id="265" r:id="rId13"/>
    <p:sldId id="266" r:id="rId14"/>
    <p:sldId id="269" r:id="rId15"/>
    <p:sldId id="267" r:id="rId16"/>
    <p:sldId id="268" r:id="rId17"/>
    <p:sldId id="273" r:id="rId18"/>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2035"/>
    <a:srgbClr val="B20828"/>
    <a:srgbClr val="B30838"/>
    <a:srgbClr val="AB15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62965-D138-BEF6-2C64-3367B8AA7143}" v="306" dt="2026-03-22T19:12:15.229"/>
    <p1510:client id="{0A1D2647-CAB0-4A25-BB52-7EB9BDC6178B}" v="352" dt="2026-03-22T23:48:47.463"/>
    <p1510:client id="{0E1B34AD-1BA3-404D-9E8E-BC280F125DC9}" v="16" dt="2026-03-23T18:16:21.159"/>
    <p1510:client id="{113799B8-0F3D-BACD-04C0-741A11DB3864}" v="661" dt="2026-03-23T23:18:28.568"/>
    <p1510:client id="{18F38688-A403-F80E-E446-6E7E37CC467D}" v="34" dt="2026-03-23T22:27:59.161"/>
    <p1510:client id="{7923522B-FBCF-4B4D-8CFC-160D9221E933}" v="40" dt="2026-03-23T18:56:22.520"/>
    <p1510:client id="{9B67ACC6-611A-4A3F-B1A7-D62BC1D44B2A}" v="1" dt="2026-03-23T22:27:19.430"/>
    <p1510:client id="{E4245A00-B892-E65C-0876-3D5D439D9108}" v="94" dt="2026-03-23T23:23:38.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j Jones" userId="S::esjones10@crimson.ua.edu::f7b6dbee-cc23-4a09-ad55-43ab87d164a0" providerId="AD" clId="Web-{0E1B34AD-1BA3-404D-9E8E-BC280F125DC9}"/>
    <pc:docChg chg="modSld">
      <pc:chgData name="Ej Jones" userId="S::esjones10@crimson.ua.edu::f7b6dbee-cc23-4a09-ad55-43ab87d164a0" providerId="AD" clId="Web-{0E1B34AD-1BA3-404D-9E8E-BC280F125DC9}" dt="2026-03-23T18:16:21.159" v="14" actId="1076"/>
      <pc:docMkLst>
        <pc:docMk/>
      </pc:docMkLst>
      <pc:sldChg chg="addSp delSp modSp">
        <pc:chgData name="Ej Jones" userId="S::esjones10@crimson.ua.edu::f7b6dbee-cc23-4a09-ad55-43ab87d164a0" providerId="AD" clId="Web-{0E1B34AD-1BA3-404D-9E8E-BC280F125DC9}" dt="2026-03-23T18:16:21.159" v="14" actId="1076"/>
        <pc:sldMkLst>
          <pc:docMk/>
          <pc:sldMk cId="3524431381" sldId="265"/>
        </pc:sldMkLst>
        <pc:picChg chg="add mod">
          <ac:chgData name="Ej Jones" userId="S::esjones10@crimson.ua.edu::f7b6dbee-cc23-4a09-ad55-43ab87d164a0" providerId="AD" clId="Web-{0E1B34AD-1BA3-404D-9E8E-BC280F125DC9}" dt="2026-03-23T15:22:27.247" v="5" actId="1076"/>
          <ac:picMkLst>
            <pc:docMk/>
            <pc:sldMk cId="3524431381" sldId="265"/>
            <ac:picMk id="4" creationId="{1F00C4BD-D11B-E3F7-2B45-AD46F8E0F970}"/>
          </ac:picMkLst>
        </pc:picChg>
        <pc:picChg chg="add mod">
          <ac:chgData name="Ej Jones" userId="S::esjones10@crimson.ua.edu::f7b6dbee-cc23-4a09-ad55-43ab87d164a0" providerId="AD" clId="Web-{0E1B34AD-1BA3-404D-9E8E-BC280F125DC9}" dt="2026-03-23T18:15:51.939" v="12" actId="1076"/>
          <ac:picMkLst>
            <pc:docMk/>
            <pc:sldMk cId="3524431381" sldId="265"/>
            <ac:picMk id="5" creationId="{21041E02-A132-6787-B94E-40683DA3A4F3}"/>
          </ac:picMkLst>
        </pc:picChg>
        <pc:picChg chg="add del mod">
          <ac:chgData name="Ej Jones" userId="S::esjones10@crimson.ua.edu::f7b6dbee-cc23-4a09-ad55-43ab87d164a0" providerId="AD" clId="Web-{0E1B34AD-1BA3-404D-9E8E-BC280F125DC9}" dt="2026-03-23T15:22:48.560" v="7"/>
          <ac:picMkLst>
            <pc:docMk/>
            <pc:sldMk cId="3524431381" sldId="265"/>
            <ac:picMk id="5" creationId="{76857AB1-4E9B-504C-1F64-14D8230F9B08}"/>
          </ac:picMkLst>
        </pc:picChg>
        <pc:picChg chg="add mod">
          <ac:chgData name="Ej Jones" userId="S::esjones10@crimson.ua.edu::f7b6dbee-cc23-4a09-ad55-43ab87d164a0" providerId="AD" clId="Web-{0E1B34AD-1BA3-404D-9E8E-BC280F125DC9}" dt="2026-03-23T18:16:21.159" v="14" actId="1076"/>
          <ac:picMkLst>
            <pc:docMk/>
            <pc:sldMk cId="3524431381" sldId="265"/>
            <ac:picMk id="7" creationId="{3F34FD27-79BC-86DB-780B-0582A161483D}"/>
          </ac:picMkLst>
        </pc:picChg>
      </pc:sldChg>
    </pc:docChg>
  </pc:docChgLst>
  <pc:docChgLst>
    <pc:chgData name="Tyler Bish" userId="S::tjbish@crimson.ua.edu::bf28f7db-6d1c-4188-9383-6f62c521316e" providerId="AD" clId="Web-{09062965-D138-BEF6-2C64-3367B8AA7143}"/>
    <pc:docChg chg="modSld">
      <pc:chgData name="Tyler Bish" userId="S::tjbish@crimson.ua.edu::bf28f7db-6d1c-4188-9383-6f62c521316e" providerId="AD" clId="Web-{09062965-D138-BEF6-2C64-3367B8AA7143}" dt="2026-03-22T19:12:13.385" v="304" actId="20577"/>
      <pc:docMkLst>
        <pc:docMk/>
      </pc:docMkLst>
      <pc:sldChg chg="addSp delSp modSp">
        <pc:chgData name="Tyler Bish" userId="S::tjbish@crimson.ua.edu::bf28f7db-6d1c-4188-9383-6f62c521316e" providerId="AD" clId="Web-{09062965-D138-BEF6-2C64-3367B8AA7143}" dt="2026-03-22T19:12:13.385" v="304" actId="20577"/>
        <pc:sldMkLst>
          <pc:docMk/>
          <pc:sldMk cId="3053208554" sldId="269"/>
        </pc:sldMkLst>
        <pc:spChg chg="mod">
          <ac:chgData name="Tyler Bish" userId="S::tjbish@crimson.ua.edu::bf28f7db-6d1c-4188-9383-6f62c521316e" providerId="AD" clId="Web-{09062965-D138-BEF6-2C64-3367B8AA7143}" dt="2026-03-22T19:12:13.385" v="304" actId="20577"/>
          <ac:spMkLst>
            <pc:docMk/>
            <pc:sldMk cId="3053208554" sldId="269"/>
            <ac:spMk id="3" creationId="{192133BB-5E48-3509-CDF6-8BE9691126B5}"/>
          </ac:spMkLst>
        </pc:spChg>
        <pc:picChg chg="add del mod">
          <ac:chgData name="Tyler Bish" userId="S::tjbish@crimson.ua.edu::bf28f7db-6d1c-4188-9383-6f62c521316e" providerId="AD" clId="Web-{09062965-D138-BEF6-2C64-3367B8AA7143}" dt="2026-03-22T18:59:41.266" v="1"/>
          <ac:picMkLst>
            <pc:docMk/>
            <pc:sldMk cId="3053208554" sldId="269"/>
            <ac:picMk id="4" creationId="{8592F863-0263-8A42-CECA-317B1BBBF6B0}"/>
          </ac:picMkLst>
        </pc:picChg>
        <pc:picChg chg="add mod modCrop">
          <ac:chgData name="Tyler Bish" userId="S::tjbish@crimson.ua.edu::bf28f7db-6d1c-4188-9383-6f62c521316e" providerId="AD" clId="Web-{09062965-D138-BEF6-2C64-3367B8AA7143}" dt="2026-03-22T19:07:59.508" v="132" actId="1076"/>
          <ac:picMkLst>
            <pc:docMk/>
            <pc:sldMk cId="3053208554" sldId="269"/>
            <ac:picMk id="5" creationId="{BAABEFE4-B482-5954-47B0-404CE9147BE0}"/>
          </ac:picMkLst>
        </pc:picChg>
        <pc:picChg chg="add del mod modCrop">
          <ac:chgData name="Tyler Bish" userId="S::tjbish@crimson.ua.edu::bf28f7db-6d1c-4188-9383-6f62c521316e" providerId="AD" clId="Web-{09062965-D138-BEF6-2C64-3367B8AA7143}" dt="2026-03-22T19:03:54.003" v="47"/>
          <ac:picMkLst>
            <pc:docMk/>
            <pc:sldMk cId="3053208554" sldId="269"/>
            <ac:picMk id="6" creationId="{A4F63B75-87A1-0468-88AC-C38BF5F99E66}"/>
          </ac:picMkLst>
        </pc:picChg>
        <pc:picChg chg="add mod">
          <ac:chgData name="Tyler Bish" userId="S::tjbish@crimson.ua.edu::bf28f7db-6d1c-4188-9383-6f62c521316e" providerId="AD" clId="Web-{09062965-D138-BEF6-2C64-3367B8AA7143}" dt="2026-03-22T19:08:02.570" v="133" actId="1076"/>
          <ac:picMkLst>
            <pc:docMk/>
            <pc:sldMk cId="3053208554" sldId="269"/>
            <ac:picMk id="7" creationId="{7C6A353B-7ADB-CA68-EF8E-6FFBF22FA675}"/>
          </ac:picMkLst>
        </pc:picChg>
      </pc:sldChg>
      <pc:sldChg chg="modSp">
        <pc:chgData name="Tyler Bish" userId="S::tjbish@crimson.ua.edu::bf28f7db-6d1c-4188-9383-6f62c521316e" providerId="AD" clId="Web-{09062965-D138-BEF6-2C64-3367B8AA7143}" dt="2026-03-22T19:12:00.151" v="300" actId="20577"/>
        <pc:sldMkLst>
          <pc:docMk/>
          <pc:sldMk cId="2581493391" sldId="271"/>
        </pc:sldMkLst>
        <pc:spChg chg="mod">
          <ac:chgData name="Tyler Bish" userId="S::tjbish@crimson.ua.edu::bf28f7db-6d1c-4188-9383-6f62c521316e" providerId="AD" clId="Web-{09062965-D138-BEF6-2C64-3367B8AA7143}" dt="2026-03-22T19:12:00.151" v="300" actId="20577"/>
          <ac:spMkLst>
            <pc:docMk/>
            <pc:sldMk cId="2581493391" sldId="271"/>
            <ac:spMk id="3" creationId="{6780087D-5B8E-F4AC-C37F-C6C99705B654}"/>
          </ac:spMkLst>
        </pc:spChg>
      </pc:sldChg>
    </pc:docChg>
  </pc:docChgLst>
  <pc:docChgLst>
    <pc:chgData name="Tyler Bish" userId="S::tjbish@crimson.ua.edu::bf28f7db-6d1c-4188-9383-6f62c521316e" providerId="AD" clId="Web-{113799B8-0F3D-BACD-04C0-741A11DB3864}"/>
    <pc:docChg chg="addSld modSld">
      <pc:chgData name="Tyler Bish" userId="S::tjbish@crimson.ua.edu::bf28f7db-6d1c-4188-9383-6f62c521316e" providerId="AD" clId="Web-{113799B8-0F3D-BACD-04C0-741A11DB3864}" dt="2026-03-23T23:18:28.568" v="1542" actId="1076"/>
      <pc:docMkLst>
        <pc:docMk/>
      </pc:docMkLst>
      <pc:sldChg chg="modSp">
        <pc:chgData name="Tyler Bish" userId="S::tjbish@crimson.ua.edu::bf28f7db-6d1c-4188-9383-6f62c521316e" providerId="AD" clId="Web-{113799B8-0F3D-BACD-04C0-741A11DB3864}" dt="2026-03-23T22:22:02.527" v="1479" actId="20577"/>
        <pc:sldMkLst>
          <pc:docMk/>
          <pc:sldMk cId="3934450961" sldId="258"/>
        </pc:sldMkLst>
        <pc:spChg chg="mod">
          <ac:chgData name="Tyler Bish" userId="S::tjbish@crimson.ua.edu::bf28f7db-6d1c-4188-9383-6f62c521316e" providerId="AD" clId="Web-{113799B8-0F3D-BACD-04C0-741A11DB3864}" dt="2026-03-23T22:22:02.527" v="1479" actId="20577"/>
          <ac:spMkLst>
            <pc:docMk/>
            <pc:sldMk cId="3934450961" sldId="258"/>
            <ac:spMk id="38" creationId="{9A18E29F-7F6B-E14A-9124-B18DC9F85668}"/>
          </ac:spMkLst>
        </pc:spChg>
      </pc:sldChg>
      <pc:sldChg chg="modSp">
        <pc:chgData name="Tyler Bish" userId="S::tjbish@crimson.ua.edu::bf28f7db-6d1c-4188-9383-6f62c521316e" providerId="AD" clId="Web-{113799B8-0F3D-BACD-04C0-741A11DB3864}" dt="2026-03-23T23:18:28.568" v="1542" actId="1076"/>
        <pc:sldMkLst>
          <pc:docMk/>
          <pc:sldMk cId="3278730331" sldId="260"/>
        </pc:sldMkLst>
        <pc:spChg chg="mod">
          <ac:chgData name="Tyler Bish" userId="S::tjbish@crimson.ua.edu::bf28f7db-6d1c-4188-9383-6f62c521316e" providerId="AD" clId="Web-{113799B8-0F3D-BACD-04C0-741A11DB3864}" dt="2026-03-23T22:27:42.964" v="1518" actId="20577"/>
          <ac:spMkLst>
            <pc:docMk/>
            <pc:sldMk cId="3278730331" sldId="260"/>
            <ac:spMk id="6" creationId="{B6783C5C-F117-D3AA-92B6-BEA4CE384EAC}"/>
          </ac:spMkLst>
        </pc:spChg>
        <pc:spChg chg="mod">
          <ac:chgData name="Tyler Bish" userId="S::tjbish@crimson.ua.edu::bf28f7db-6d1c-4188-9383-6f62c521316e" providerId="AD" clId="Web-{113799B8-0F3D-BACD-04C0-741A11DB3864}" dt="2026-03-23T23:18:28.568" v="1542" actId="1076"/>
          <ac:spMkLst>
            <pc:docMk/>
            <pc:sldMk cId="3278730331" sldId="260"/>
            <ac:spMk id="15" creationId="{2916BC47-971A-5313-4A3E-049BC0C4FFAF}"/>
          </ac:spMkLst>
        </pc:spChg>
        <pc:picChg chg="mod">
          <ac:chgData name="Tyler Bish" userId="S::tjbish@crimson.ua.edu::bf28f7db-6d1c-4188-9383-6f62c521316e" providerId="AD" clId="Web-{113799B8-0F3D-BACD-04C0-741A11DB3864}" dt="2026-03-23T23:18:21.380" v="1538" actId="1076"/>
          <ac:picMkLst>
            <pc:docMk/>
            <pc:sldMk cId="3278730331" sldId="260"/>
            <ac:picMk id="9" creationId="{91D4C357-07C5-8913-932C-029ADE3671D1}"/>
          </ac:picMkLst>
        </pc:picChg>
        <pc:picChg chg="mod">
          <ac:chgData name="Tyler Bish" userId="S::tjbish@crimson.ua.edu::bf28f7db-6d1c-4188-9383-6f62c521316e" providerId="AD" clId="Web-{113799B8-0F3D-BACD-04C0-741A11DB3864}" dt="2026-03-23T23:18:28.552" v="1541" actId="1076"/>
          <ac:picMkLst>
            <pc:docMk/>
            <pc:sldMk cId="3278730331" sldId="260"/>
            <ac:picMk id="14" creationId="{6D371CB9-C453-EA55-8F30-516BDE39A3EC}"/>
          </ac:picMkLst>
        </pc:picChg>
      </pc:sldChg>
      <pc:sldChg chg="modSp">
        <pc:chgData name="Tyler Bish" userId="S::tjbish@crimson.ua.edu::bf28f7db-6d1c-4188-9383-6f62c521316e" providerId="AD" clId="Web-{113799B8-0F3D-BACD-04C0-741A11DB3864}" dt="2026-03-23T23:17:06.302" v="1525" actId="1076"/>
        <pc:sldMkLst>
          <pc:docMk/>
          <pc:sldMk cId="2013858127" sldId="261"/>
        </pc:sldMkLst>
        <pc:picChg chg="mod">
          <ac:chgData name="Tyler Bish" userId="S::tjbish@crimson.ua.edu::bf28f7db-6d1c-4188-9383-6f62c521316e" providerId="AD" clId="Web-{113799B8-0F3D-BACD-04C0-741A11DB3864}" dt="2026-03-23T23:17:06.302" v="1525" actId="1076"/>
          <ac:picMkLst>
            <pc:docMk/>
            <pc:sldMk cId="2013858127" sldId="261"/>
            <ac:picMk id="12" creationId="{765E5087-A5DD-DF06-7502-99C1289DE11A}"/>
          </ac:picMkLst>
        </pc:picChg>
      </pc:sldChg>
      <pc:sldChg chg="modSp">
        <pc:chgData name="Tyler Bish" userId="S::tjbish@crimson.ua.edu::bf28f7db-6d1c-4188-9383-6f62c521316e" providerId="AD" clId="Web-{113799B8-0F3D-BACD-04C0-741A11DB3864}" dt="2026-03-23T22:29:22.463" v="1524" actId="1076"/>
        <pc:sldMkLst>
          <pc:docMk/>
          <pc:sldMk cId="3524431381" sldId="265"/>
        </pc:sldMkLst>
        <pc:spChg chg="mod">
          <ac:chgData name="Tyler Bish" userId="S::tjbish@crimson.ua.edu::bf28f7db-6d1c-4188-9383-6f62c521316e" providerId="AD" clId="Web-{113799B8-0F3D-BACD-04C0-741A11DB3864}" dt="2026-03-23T22:25:59.480" v="1515" actId="14100"/>
          <ac:spMkLst>
            <pc:docMk/>
            <pc:sldMk cId="3524431381" sldId="265"/>
            <ac:spMk id="3" creationId="{1CAF2A8C-65F9-C1AF-CD40-6AFA4A19355F}"/>
          </ac:spMkLst>
        </pc:spChg>
        <pc:picChg chg="mod modCrop">
          <ac:chgData name="Tyler Bish" userId="S::tjbish@crimson.ua.edu::bf28f7db-6d1c-4188-9383-6f62c521316e" providerId="AD" clId="Web-{113799B8-0F3D-BACD-04C0-741A11DB3864}" dt="2026-03-23T22:29:22.354" v="1522" actId="1076"/>
          <ac:picMkLst>
            <pc:docMk/>
            <pc:sldMk cId="3524431381" sldId="265"/>
            <ac:picMk id="4" creationId="{1F00C4BD-D11B-E3F7-2B45-AD46F8E0F970}"/>
          </ac:picMkLst>
        </pc:picChg>
        <pc:picChg chg="mod modCrop">
          <ac:chgData name="Tyler Bish" userId="S::tjbish@crimson.ua.edu::bf28f7db-6d1c-4188-9383-6f62c521316e" providerId="AD" clId="Web-{113799B8-0F3D-BACD-04C0-741A11DB3864}" dt="2026-03-23T22:29:22.370" v="1523" actId="1076"/>
          <ac:picMkLst>
            <pc:docMk/>
            <pc:sldMk cId="3524431381" sldId="265"/>
            <ac:picMk id="5" creationId="{21041E02-A132-6787-B94E-40683DA3A4F3}"/>
          </ac:picMkLst>
        </pc:picChg>
        <pc:picChg chg="mod modCrop">
          <ac:chgData name="Tyler Bish" userId="S::tjbish@crimson.ua.edu::bf28f7db-6d1c-4188-9383-6f62c521316e" providerId="AD" clId="Web-{113799B8-0F3D-BACD-04C0-741A11DB3864}" dt="2026-03-23T22:29:22.463" v="1524" actId="1076"/>
          <ac:picMkLst>
            <pc:docMk/>
            <pc:sldMk cId="3524431381" sldId="265"/>
            <ac:picMk id="7" creationId="{3F34FD27-79BC-86DB-780B-0582A161483D}"/>
          </ac:picMkLst>
        </pc:picChg>
      </pc:sldChg>
      <pc:sldChg chg="modSp">
        <pc:chgData name="Tyler Bish" userId="S::tjbish@crimson.ua.edu::bf28f7db-6d1c-4188-9383-6f62c521316e" providerId="AD" clId="Web-{113799B8-0F3D-BACD-04C0-741A11DB3864}" dt="2026-03-23T22:19:29.981" v="1450" actId="1076"/>
        <pc:sldMkLst>
          <pc:docMk/>
          <pc:sldMk cId="2877489914" sldId="266"/>
        </pc:sldMkLst>
        <pc:picChg chg="mod">
          <ac:chgData name="Tyler Bish" userId="S::tjbish@crimson.ua.edu::bf28f7db-6d1c-4188-9383-6f62c521316e" providerId="AD" clId="Web-{113799B8-0F3D-BACD-04C0-741A11DB3864}" dt="2026-03-23T22:19:29.981" v="1450" actId="1076"/>
          <ac:picMkLst>
            <pc:docMk/>
            <pc:sldMk cId="2877489914" sldId="266"/>
            <ac:picMk id="1028" creationId="{98C70218-4DC9-7F6E-A366-AB7B2ECD1E03}"/>
          </ac:picMkLst>
        </pc:picChg>
      </pc:sldChg>
      <pc:sldChg chg="addSp modSp">
        <pc:chgData name="Tyler Bish" userId="S::tjbish@crimson.ua.edu::bf28f7db-6d1c-4188-9383-6f62c521316e" providerId="AD" clId="Web-{113799B8-0F3D-BACD-04C0-741A11DB3864}" dt="2026-03-23T22:24:14.137" v="1496" actId="1076"/>
        <pc:sldMkLst>
          <pc:docMk/>
          <pc:sldMk cId="2148663528" sldId="267"/>
        </pc:sldMkLst>
        <pc:spChg chg="mod">
          <ac:chgData name="Tyler Bish" userId="S::tjbish@crimson.ua.edu::bf28f7db-6d1c-4188-9383-6f62c521316e" providerId="AD" clId="Web-{113799B8-0F3D-BACD-04C0-741A11DB3864}" dt="2026-03-23T22:22:51.387" v="1488" actId="14100"/>
          <ac:spMkLst>
            <pc:docMk/>
            <pc:sldMk cId="2148663528" sldId="267"/>
            <ac:spMk id="3" creationId="{98DBA43B-50FD-6668-1775-410F3D67DC66}"/>
          </ac:spMkLst>
        </pc:spChg>
        <pc:picChg chg="mod modCrop">
          <ac:chgData name="Tyler Bish" userId="S::tjbish@crimson.ua.edu::bf28f7db-6d1c-4188-9383-6f62c521316e" providerId="AD" clId="Web-{113799B8-0F3D-BACD-04C0-741A11DB3864}" dt="2026-03-23T22:23:54.574" v="1493" actId="1076"/>
          <ac:picMkLst>
            <pc:docMk/>
            <pc:sldMk cId="2148663528" sldId="267"/>
            <ac:picMk id="4" creationId="{7A956D51-FC55-4C8C-2567-6D4520EF2C44}"/>
          </ac:picMkLst>
        </pc:picChg>
        <pc:picChg chg="add mod">
          <ac:chgData name="Tyler Bish" userId="S::tjbish@crimson.ua.edu::bf28f7db-6d1c-4188-9383-6f62c521316e" providerId="AD" clId="Web-{113799B8-0F3D-BACD-04C0-741A11DB3864}" dt="2026-03-23T22:24:14.137" v="1496" actId="1076"/>
          <ac:picMkLst>
            <pc:docMk/>
            <pc:sldMk cId="2148663528" sldId="267"/>
            <ac:picMk id="5" creationId="{31CE4467-56EE-9C6D-162C-A2A424642560}"/>
          </ac:picMkLst>
        </pc:picChg>
      </pc:sldChg>
      <pc:sldChg chg="addSp modSp modNotes">
        <pc:chgData name="Tyler Bish" userId="S::tjbish@crimson.ua.edu::bf28f7db-6d1c-4188-9383-6f62c521316e" providerId="AD" clId="Web-{113799B8-0F3D-BACD-04C0-741A11DB3864}" dt="2026-03-23T22:29:03.151" v="1521" actId="20577"/>
        <pc:sldMkLst>
          <pc:docMk/>
          <pc:sldMk cId="3053208554" sldId="269"/>
        </pc:sldMkLst>
        <pc:spChg chg="mod">
          <ac:chgData name="Tyler Bish" userId="S::tjbish@crimson.ua.edu::bf28f7db-6d1c-4188-9383-6f62c521316e" providerId="AD" clId="Web-{113799B8-0F3D-BACD-04C0-741A11DB3864}" dt="2026-03-23T22:29:03.151" v="1521" actId="20577"/>
          <ac:spMkLst>
            <pc:docMk/>
            <pc:sldMk cId="3053208554" sldId="269"/>
            <ac:spMk id="3" creationId="{192133BB-5E48-3509-CDF6-8BE9691126B5}"/>
          </ac:spMkLst>
        </pc:spChg>
        <pc:picChg chg="add mod">
          <ac:chgData name="Tyler Bish" userId="S::tjbish@crimson.ua.edu::bf28f7db-6d1c-4188-9383-6f62c521316e" providerId="AD" clId="Web-{113799B8-0F3D-BACD-04C0-741A11DB3864}" dt="2026-03-23T19:04:49.235" v="1409" actId="1076"/>
          <ac:picMkLst>
            <pc:docMk/>
            <pc:sldMk cId="3053208554" sldId="269"/>
            <ac:picMk id="4" creationId="{B091189A-60EA-9A2C-86CA-7A7D25964F45}"/>
          </ac:picMkLst>
        </pc:picChg>
        <pc:picChg chg="mod">
          <ac:chgData name="Tyler Bish" userId="S::tjbish@crimson.ua.edu::bf28f7db-6d1c-4188-9383-6f62c521316e" providerId="AD" clId="Web-{113799B8-0F3D-BACD-04C0-741A11DB3864}" dt="2026-03-23T19:05:02.672" v="1410" actId="14100"/>
          <ac:picMkLst>
            <pc:docMk/>
            <pc:sldMk cId="3053208554" sldId="269"/>
            <ac:picMk id="5" creationId="{BAABEFE4-B482-5954-47B0-404CE9147BE0}"/>
          </ac:picMkLst>
        </pc:picChg>
        <pc:picChg chg="mod">
          <ac:chgData name="Tyler Bish" userId="S::tjbish@crimson.ua.edu::bf28f7db-6d1c-4188-9383-6f62c521316e" providerId="AD" clId="Web-{113799B8-0F3D-BACD-04C0-741A11DB3864}" dt="2026-03-23T22:24:24.887" v="1497" actId="14100"/>
          <ac:picMkLst>
            <pc:docMk/>
            <pc:sldMk cId="3053208554" sldId="269"/>
            <ac:picMk id="7" creationId="{7C6A353B-7ADB-CA68-EF8E-6FFBF22FA675}"/>
          </ac:picMkLst>
        </pc:picChg>
      </pc:sldChg>
      <pc:sldChg chg="addSp delSp modSp">
        <pc:chgData name="Tyler Bish" userId="S::tjbish@crimson.ua.edu::bf28f7db-6d1c-4188-9383-6f62c521316e" providerId="AD" clId="Web-{113799B8-0F3D-BACD-04C0-741A11DB3864}" dt="2026-03-23T19:31:23.011" v="1428" actId="1076"/>
        <pc:sldMkLst>
          <pc:docMk/>
          <pc:sldMk cId="3187911757" sldId="270"/>
        </pc:sldMkLst>
        <pc:picChg chg="add del mod modCrop">
          <ac:chgData name="Tyler Bish" userId="S::tjbish@crimson.ua.edu::bf28f7db-6d1c-4188-9383-6f62c521316e" providerId="AD" clId="Web-{113799B8-0F3D-BACD-04C0-741A11DB3864}" dt="2026-03-23T19:30:48.090" v="1420"/>
          <ac:picMkLst>
            <pc:docMk/>
            <pc:sldMk cId="3187911757" sldId="270"/>
            <ac:picMk id="2" creationId="{3DBDEFB7-FBD0-EEC3-650C-E1BC1159B747}"/>
          </ac:picMkLst>
        </pc:picChg>
        <pc:picChg chg="add mod modCrop">
          <ac:chgData name="Tyler Bish" userId="S::tjbish@crimson.ua.edu::bf28f7db-6d1c-4188-9383-6f62c521316e" providerId="AD" clId="Web-{113799B8-0F3D-BACD-04C0-741A11DB3864}" dt="2026-03-23T19:31:23.011" v="1428" actId="1076"/>
          <ac:picMkLst>
            <pc:docMk/>
            <pc:sldMk cId="3187911757" sldId="270"/>
            <ac:picMk id="4" creationId="{053AF2FB-2DF8-6FFA-3D16-DEAA1F981F7F}"/>
          </ac:picMkLst>
        </pc:picChg>
      </pc:sldChg>
      <pc:sldChg chg="addSp delSp modSp modNotes">
        <pc:chgData name="Tyler Bish" userId="S::tjbish@crimson.ua.edu::bf28f7db-6d1c-4188-9383-6f62c521316e" providerId="AD" clId="Web-{113799B8-0F3D-BACD-04C0-741A11DB3864}" dt="2026-03-23T19:00:58.077" v="1135" actId="1076"/>
        <pc:sldMkLst>
          <pc:docMk/>
          <pc:sldMk cId="2581493391" sldId="271"/>
        </pc:sldMkLst>
        <pc:spChg chg="mod">
          <ac:chgData name="Tyler Bish" userId="S::tjbish@crimson.ua.edu::bf28f7db-6d1c-4188-9383-6f62c521316e" providerId="AD" clId="Web-{113799B8-0F3D-BACD-04C0-741A11DB3864}" dt="2026-03-23T18:55:25.527" v="1065" actId="20577"/>
          <ac:spMkLst>
            <pc:docMk/>
            <pc:sldMk cId="2581493391" sldId="271"/>
            <ac:spMk id="3" creationId="{6780087D-5B8E-F4AC-C37F-C6C99705B654}"/>
          </ac:spMkLst>
        </pc:spChg>
        <pc:picChg chg="add del mod">
          <ac:chgData name="Tyler Bish" userId="S::tjbish@crimson.ua.edu::bf28f7db-6d1c-4188-9383-6f62c521316e" providerId="AD" clId="Web-{113799B8-0F3D-BACD-04C0-741A11DB3864}" dt="2026-03-23T18:57:55.670" v="1118"/>
          <ac:picMkLst>
            <pc:docMk/>
            <pc:sldMk cId="2581493391" sldId="271"/>
            <ac:picMk id="4" creationId="{CBEE3897-AC0F-28E7-21F2-9088FE59B01C}"/>
          </ac:picMkLst>
        </pc:picChg>
        <pc:picChg chg="add mod modCrop">
          <ac:chgData name="Tyler Bish" userId="S::tjbish@crimson.ua.edu::bf28f7db-6d1c-4188-9383-6f62c521316e" providerId="AD" clId="Web-{113799B8-0F3D-BACD-04C0-741A11DB3864}" dt="2026-03-23T18:58:48.951" v="1129" actId="1076"/>
          <ac:picMkLst>
            <pc:docMk/>
            <pc:sldMk cId="2581493391" sldId="271"/>
            <ac:picMk id="5" creationId="{EE0E6B75-9E4F-9F9F-38D1-E440CFC11DC6}"/>
          </ac:picMkLst>
        </pc:picChg>
        <pc:picChg chg="add del mod">
          <ac:chgData name="Tyler Bish" userId="S::tjbish@crimson.ua.edu::bf28f7db-6d1c-4188-9383-6f62c521316e" providerId="AD" clId="Web-{113799B8-0F3D-BACD-04C0-741A11DB3864}" dt="2026-03-23T18:51:33.430" v="818"/>
          <ac:picMkLst>
            <pc:docMk/>
            <pc:sldMk cId="2581493391" sldId="271"/>
            <ac:picMk id="6" creationId="{F828142B-C61D-1D10-FDEA-AE7A8C501F11}"/>
          </ac:picMkLst>
        </pc:picChg>
        <pc:picChg chg="add del mod">
          <ac:chgData name="Tyler Bish" userId="S::tjbish@crimson.ua.edu::bf28f7db-6d1c-4188-9383-6f62c521316e" providerId="AD" clId="Web-{113799B8-0F3D-BACD-04C0-741A11DB3864}" dt="2026-03-23T18:59:07.483" v="1130"/>
          <ac:picMkLst>
            <pc:docMk/>
            <pc:sldMk cId="2581493391" sldId="271"/>
            <ac:picMk id="8" creationId="{9710B3F3-2655-3A32-6AA2-3ECC9731D6E0}"/>
          </ac:picMkLst>
        </pc:picChg>
        <pc:picChg chg="add mod">
          <ac:chgData name="Tyler Bish" userId="S::tjbish@crimson.ua.edu::bf28f7db-6d1c-4188-9383-6f62c521316e" providerId="AD" clId="Web-{113799B8-0F3D-BACD-04C0-741A11DB3864}" dt="2026-03-23T18:58:43.280" v="1128" actId="14100"/>
          <ac:picMkLst>
            <pc:docMk/>
            <pc:sldMk cId="2581493391" sldId="271"/>
            <ac:picMk id="9" creationId="{5BE576B4-5E41-7513-2E71-4805503539DD}"/>
          </ac:picMkLst>
        </pc:picChg>
        <pc:picChg chg="add del mod">
          <ac:chgData name="Tyler Bish" userId="S::tjbish@crimson.ua.edu::bf28f7db-6d1c-4188-9383-6f62c521316e" providerId="AD" clId="Web-{113799B8-0F3D-BACD-04C0-741A11DB3864}" dt="2026-03-23T18:57:53.779" v="1117"/>
          <ac:picMkLst>
            <pc:docMk/>
            <pc:sldMk cId="2581493391" sldId="271"/>
            <ac:picMk id="10" creationId="{B454AA74-B15D-B863-DF76-06EDA1FAD318}"/>
          </ac:picMkLst>
        </pc:picChg>
        <pc:picChg chg="add mod">
          <ac:chgData name="Tyler Bish" userId="S::tjbish@crimson.ua.edu::bf28f7db-6d1c-4188-9383-6f62c521316e" providerId="AD" clId="Web-{113799B8-0F3D-BACD-04C0-741A11DB3864}" dt="2026-03-23T19:00:58.077" v="1135" actId="1076"/>
          <ac:picMkLst>
            <pc:docMk/>
            <pc:sldMk cId="2581493391" sldId="271"/>
            <ac:picMk id="11" creationId="{0EE9869D-DCC7-7CD6-C8D0-CE681E57985E}"/>
          </ac:picMkLst>
        </pc:picChg>
      </pc:sldChg>
      <pc:sldChg chg="addSp delSp modSp add replId">
        <pc:chgData name="Tyler Bish" userId="S::tjbish@crimson.ua.edu::bf28f7db-6d1c-4188-9383-6f62c521316e" providerId="AD" clId="Web-{113799B8-0F3D-BACD-04C0-741A11DB3864}" dt="2026-03-23T20:03:02.397" v="1441" actId="1076"/>
        <pc:sldMkLst>
          <pc:docMk/>
          <pc:sldMk cId="3684990034" sldId="274"/>
        </pc:sldMkLst>
        <pc:picChg chg="add mod modCrop">
          <ac:chgData name="Tyler Bish" userId="S::tjbish@crimson.ua.edu::bf28f7db-6d1c-4188-9383-6f62c521316e" providerId="AD" clId="Web-{113799B8-0F3D-BACD-04C0-741A11DB3864}" dt="2026-03-23T20:03:02.397" v="1441" actId="1076"/>
          <ac:picMkLst>
            <pc:docMk/>
            <pc:sldMk cId="3684990034" sldId="274"/>
            <ac:picMk id="2" creationId="{1D447094-89F4-61D8-F0C4-D22DABF33050}"/>
          </ac:picMkLst>
        </pc:picChg>
        <pc:picChg chg="del">
          <ac:chgData name="Tyler Bish" userId="S::tjbish@crimson.ua.edu::bf28f7db-6d1c-4188-9383-6f62c521316e" providerId="AD" clId="Web-{113799B8-0F3D-BACD-04C0-741A11DB3864}" dt="2026-03-23T20:02:10.568" v="1430"/>
          <ac:picMkLst>
            <pc:docMk/>
            <pc:sldMk cId="3684990034" sldId="274"/>
            <ac:picMk id="4" creationId="{06EBE740-DBA0-25D5-C37A-A2090BFA0442}"/>
          </ac:picMkLst>
        </pc:picChg>
      </pc:sldChg>
    </pc:docChg>
  </pc:docChgLst>
  <pc:docChgLst>
    <pc:chgData name="Ej Jones" userId="S::esjones10@crimson.ua.edu::f7b6dbee-cc23-4a09-ad55-43ab87d164a0" providerId="AD" clId="Web-{5F1BBB21-B6D5-455A-8E44-E0C6EA5AB4A6}"/>
    <pc:docChg chg="modSld">
      <pc:chgData name="Ej Jones" userId="S::esjones10@crimson.ua.edu::f7b6dbee-cc23-4a09-ad55-43ab87d164a0" providerId="AD" clId="Web-{5F1BBB21-B6D5-455A-8E44-E0C6EA5AB4A6}" dt="2026-03-23T23:45:42.702" v="244"/>
      <pc:docMkLst>
        <pc:docMk/>
      </pc:docMkLst>
      <pc:sldChg chg="modNotes">
        <pc:chgData name="Ej Jones" userId="S::esjones10@crimson.ua.edu::f7b6dbee-cc23-4a09-ad55-43ab87d164a0" providerId="AD" clId="Web-{5F1BBB21-B6D5-455A-8E44-E0C6EA5AB4A6}" dt="2026-03-23T23:45:42.702" v="244"/>
        <pc:sldMkLst>
          <pc:docMk/>
          <pc:sldMk cId="2013858127" sldId="261"/>
        </pc:sldMkLst>
      </pc:sldChg>
    </pc:docChg>
  </pc:docChgLst>
  <pc:docChgLst>
    <pc:chgData name="Ej Jones" userId="S::esjones10@crimson.ua.edu::f7b6dbee-cc23-4a09-ad55-43ab87d164a0" providerId="AD" clId="Web-{9B67ACC6-611A-4A3F-B1A7-D62BC1D44B2A}"/>
    <pc:docChg chg="modSld">
      <pc:chgData name="Ej Jones" userId="S::esjones10@crimson.ua.edu::f7b6dbee-cc23-4a09-ad55-43ab87d164a0" providerId="AD" clId="Web-{9B67ACC6-611A-4A3F-B1A7-D62BC1D44B2A}" dt="2026-03-23T22:27:28.883" v="2" actId="20577"/>
      <pc:docMkLst>
        <pc:docMk/>
      </pc:docMkLst>
      <pc:sldChg chg="modSp">
        <pc:chgData name="Ej Jones" userId="S::esjones10@crimson.ua.edu::f7b6dbee-cc23-4a09-ad55-43ab87d164a0" providerId="AD" clId="Web-{9B67ACC6-611A-4A3F-B1A7-D62BC1D44B2A}" dt="2026-03-23T22:27:28.883" v="2" actId="20577"/>
        <pc:sldMkLst>
          <pc:docMk/>
          <pc:sldMk cId="3575015437" sldId="264"/>
        </pc:sldMkLst>
        <pc:graphicFrameChg chg="modGraphic">
          <ac:chgData name="Ej Jones" userId="S::esjones10@crimson.ua.edu::f7b6dbee-cc23-4a09-ad55-43ab87d164a0" providerId="AD" clId="Web-{9B67ACC6-611A-4A3F-B1A7-D62BC1D44B2A}" dt="2026-03-23T22:27:28.883" v="2" actId="20577"/>
          <ac:graphicFrameMkLst>
            <pc:docMk/>
            <pc:sldMk cId="3575015437" sldId="264"/>
            <ac:graphicFrameMk id="6" creationId="{29F50780-A6EF-E50E-D882-9DA98C2C47C4}"/>
          </ac:graphicFrameMkLst>
        </pc:graphicFrameChg>
      </pc:sldChg>
    </pc:docChg>
  </pc:docChgLst>
  <pc:docChgLst>
    <pc:chgData name="Keegan Doyle" userId="S::kmdoyle2@crimson.ua.edu::096f65cc-1907-469d-ad14-76477094e8ff" providerId="AD" clId="Web-{E4245A00-B892-E65C-0876-3D5D439D9108}"/>
    <pc:docChg chg="delSld modSld">
      <pc:chgData name="Keegan Doyle" userId="S::kmdoyle2@crimson.ua.edu::096f65cc-1907-469d-ad14-76477094e8ff" providerId="AD" clId="Web-{E4245A00-B892-E65C-0876-3D5D439D9108}" dt="2026-03-23T23:23:38.646" v="59"/>
      <pc:docMkLst>
        <pc:docMk/>
      </pc:docMkLst>
      <pc:sldChg chg="modSp">
        <pc:chgData name="Keegan Doyle" userId="S::kmdoyle2@crimson.ua.edu::096f65cc-1907-469d-ad14-76477094e8ff" providerId="AD" clId="Web-{E4245A00-B892-E65C-0876-3D5D439D9108}" dt="2026-03-23T22:59:34.238" v="58" actId="1076"/>
        <pc:sldMkLst>
          <pc:docMk/>
          <pc:sldMk cId="3934450961" sldId="258"/>
        </pc:sldMkLst>
        <pc:spChg chg="mod">
          <ac:chgData name="Keegan Doyle" userId="S::kmdoyle2@crimson.ua.edu::096f65cc-1907-469d-ad14-76477094e8ff" providerId="AD" clId="Web-{E4245A00-B892-E65C-0876-3D5D439D9108}" dt="2026-03-23T22:51:53.748" v="55" actId="1076"/>
          <ac:spMkLst>
            <pc:docMk/>
            <pc:sldMk cId="3934450961" sldId="258"/>
            <ac:spMk id="38" creationId="{9A18E29F-7F6B-E14A-9124-B18DC9F85668}"/>
          </ac:spMkLst>
        </pc:spChg>
        <pc:picChg chg="mod">
          <ac:chgData name="Keegan Doyle" userId="S::kmdoyle2@crimson.ua.edu::096f65cc-1907-469d-ad14-76477094e8ff" providerId="AD" clId="Web-{E4245A00-B892-E65C-0876-3D5D439D9108}" dt="2026-03-23T22:37:24.999" v="47" actId="1076"/>
          <ac:picMkLst>
            <pc:docMk/>
            <pc:sldMk cId="3934450961" sldId="258"/>
            <ac:picMk id="4" creationId="{23706D3C-D6DC-2902-EEA5-34B9E7DD2378}"/>
          </ac:picMkLst>
        </pc:picChg>
        <pc:picChg chg="mod">
          <ac:chgData name="Keegan Doyle" userId="S::kmdoyle2@crimson.ua.edu::096f65cc-1907-469d-ad14-76477094e8ff" providerId="AD" clId="Web-{E4245A00-B892-E65C-0876-3D5D439D9108}" dt="2026-03-23T22:37:35.859" v="49" actId="1076"/>
          <ac:picMkLst>
            <pc:docMk/>
            <pc:sldMk cId="3934450961" sldId="258"/>
            <ac:picMk id="8" creationId="{652A9663-7623-BC8C-5CCC-36F1CBB915E5}"/>
          </ac:picMkLst>
        </pc:picChg>
        <pc:picChg chg="mod">
          <ac:chgData name="Keegan Doyle" userId="S::kmdoyle2@crimson.ua.edu::096f65cc-1907-469d-ad14-76477094e8ff" providerId="AD" clId="Web-{E4245A00-B892-E65C-0876-3D5D439D9108}" dt="2026-03-23T22:37:39.859" v="50" actId="14100"/>
          <ac:picMkLst>
            <pc:docMk/>
            <pc:sldMk cId="3934450961" sldId="258"/>
            <ac:picMk id="10" creationId="{F553E203-78AD-B551-5E7C-F38C585C770B}"/>
          </ac:picMkLst>
        </pc:picChg>
        <pc:picChg chg="mod">
          <ac:chgData name="Keegan Doyle" userId="S::kmdoyle2@crimson.ua.edu::096f65cc-1907-469d-ad14-76477094e8ff" providerId="AD" clId="Web-{E4245A00-B892-E65C-0876-3D5D439D9108}" dt="2026-03-23T22:59:34.238" v="58" actId="1076"/>
          <ac:picMkLst>
            <pc:docMk/>
            <pc:sldMk cId="3934450961" sldId="258"/>
            <ac:picMk id="12" creationId="{F540C50D-4DBF-EC5C-3182-CF2CD17D7ABE}"/>
          </ac:picMkLst>
        </pc:picChg>
      </pc:sldChg>
      <pc:sldChg chg="modSp">
        <pc:chgData name="Keegan Doyle" userId="S::kmdoyle2@crimson.ua.edu::096f65cc-1907-469d-ad14-76477094e8ff" providerId="AD" clId="Web-{E4245A00-B892-E65C-0876-3D5D439D9108}" dt="2026-03-23T21:50:51.250" v="0" actId="1076"/>
        <pc:sldMkLst>
          <pc:docMk/>
          <pc:sldMk cId="3793284401" sldId="268"/>
        </pc:sldMkLst>
        <pc:spChg chg="mod">
          <ac:chgData name="Keegan Doyle" userId="S::kmdoyle2@crimson.ua.edu::096f65cc-1907-469d-ad14-76477094e8ff" providerId="AD" clId="Web-{E4245A00-B892-E65C-0876-3D5D439D9108}" dt="2026-03-23T21:50:51.250" v="0" actId="1076"/>
          <ac:spMkLst>
            <pc:docMk/>
            <pc:sldMk cId="3793284401" sldId="268"/>
            <ac:spMk id="2" creationId="{EBDE6EFE-6F82-57EB-DB9B-40FA918BFF2E}"/>
          </ac:spMkLst>
        </pc:spChg>
      </pc:sldChg>
      <pc:sldChg chg="del">
        <pc:chgData name="Keegan Doyle" userId="S::kmdoyle2@crimson.ua.edu::096f65cc-1907-469d-ad14-76477094e8ff" providerId="AD" clId="Web-{E4245A00-B892-E65C-0876-3D5D439D9108}" dt="2026-03-23T23:23:38.646" v="59"/>
        <pc:sldMkLst>
          <pc:docMk/>
          <pc:sldMk cId="3187911757" sldId="270"/>
        </pc:sldMkLst>
      </pc:sldChg>
    </pc:docChg>
  </pc:docChgLst>
  <pc:docChgLst>
    <pc:chgData name="Ej Jones" userId="S::esjones10@crimson.ua.edu::f7b6dbee-cc23-4a09-ad55-43ab87d164a0" providerId="AD" clId="Web-{7923522B-FBCF-4B4D-8CFC-160D9221E933}"/>
    <pc:docChg chg="modSld">
      <pc:chgData name="Ej Jones" userId="S::esjones10@crimson.ua.edu::f7b6dbee-cc23-4a09-ad55-43ab87d164a0" providerId="AD" clId="Web-{7923522B-FBCF-4B4D-8CFC-160D9221E933}" dt="2026-03-23T18:56:22.520" v="229" actId="20577"/>
      <pc:docMkLst>
        <pc:docMk/>
      </pc:docMkLst>
      <pc:sldChg chg="modSp">
        <pc:chgData name="Ej Jones" userId="S::esjones10@crimson.ua.edu::f7b6dbee-cc23-4a09-ad55-43ab87d164a0" providerId="AD" clId="Web-{7923522B-FBCF-4B4D-8CFC-160D9221E933}" dt="2026-03-23T18:56:22.520" v="229" actId="20577"/>
        <pc:sldMkLst>
          <pc:docMk/>
          <pc:sldMk cId="2013858127" sldId="261"/>
        </pc:sldMkLst>
        <pc:spChg chg="mod">
          <ac:chgData name="Ej Jones" userId="S::esjones10@crimson.ua.edu::f7b6dbee-cc23-4a09-ad55-43ab87d164a0" providerId="AD" clId="Web-{7923522B-FBCF-4B4D-8CFC-160D9221E933}" dt="2026-03-23T18:56:22.520" v="229" actId="20577"/>
          <ac:spMkLst>
            <pc:docMk/>
            <pc:sldMk cId="2013858127" sldId="261"/>
            <ac:spMk id="3" creationId="{01427301-512E-B7C0-46F9-1EC5EC01EF3C}"/>
          </ac:spMkLst>
        </pc:spChg>
      </pc:sldChg>
      <pc:sldChg chg="addSp delSp modSp">
        <pc:chgData name="Ej Jones" userId="S::esjones10@crimson.ua.edu::f7b6dbee-cc23-4a09-ad55-43ab87d164a0" providerId="AD" clId="Web-{7923522B-FBCF-4B4D-8CFC-160D9221E933}" dt="2026-03-23T18:40:07.947" v="201" actId="1076"/>
        <pc:sldMkLst>
          <pc:docMk/>
          <pc:sldMk cId="3575015437" sldId="264"/>
        </pc:sldMkLst>
        <pc:graphicFrameChg chg="mod modGraphic">
          <ac:chgData name="Ej Jones" userId="S::esjones10@crimson.ua.edu::f7b6dbee-cc23-4a09-ad55-43ab87d164a0" providerId="AD" clId="Web-{7923522B-FBCF-4B4D-8CFC-160D9221E933}" dt="2026-03-23T18:40:02.790" v="200"/>
          <ac:graphicFrameMkLst>
            <pc:docMk/>
            <pc:sldMk cId="3575015437" sldId="264"/>
            <ac:graphicFrameMk id="6" creationId="{29F50780-A6EF-E50E-D882-9DA98C2C47C4}"/>
          </ac:graphicFrameMkLst>
        </pc:graphicFrameChg>
        <pc:picChg chg="del">
          <ac:chgData name="Ej Jones" userId="S::esjones10@crimson.ua.edu::f7b6dbee-cc23-4a09-ad55-43ab87d164a0" providerId="AD" clId="Web-{7923522B-FBCF-4B4D-8CFC-160D9221E933}" dt="2026-03-23T18:37:59.568" v="193"/>
          <ac:picMkLst>
            <pc:docMk/>
            <pc:sldMk cId="3575015437" sldId="264"/>
            <ac:picMk id="29" creationId="{5326475F-62E0-4F86-0AF6-AF2EC69E656A}"/>
          </ac:picMkLst>
        </pc:picChg>
        <pc:picChg chg="del">
          <ac:chgData name="Ej Jones" userId="S::esjones10@crimson.ua.edu::f7b6dbee-cc23-4a09-ad55-43ab87d164a0" providerId="AD" clId="Web-{7923522B-FBCF-4B4D-8CFC-160D9221E933}" dt="2026-03-23T18:28:52.487" v="190"/>
          <ac:picMkLst>
            <pc:docMk/>
            <pc:sldMk cId="3575015437" sldId="264"/>
            <ac:picMk id="30" creationId="{7D25CBED-30C1-02A2-5E6B-F15BB7CA9AB8}"/>
          </ac:picMkLst>
        </pc:picChg>
        <pc:picChg chg="add mod">
          <ac:chgData name="Ej Jones" userId="S::esjones10@crimson.ua.edu::f7b6dbee-cc23-4a09-ad55-43ab87d164a0" providerId="AD" clId="Web-{7923522B-FBCF-4B4D-8CFC-160D9221E933}" dt="2026-03-23T18:40:07.947" v="201" actId="1076"/>
          <ac:picMkLst>
            <pc:docMk/>
            <pc:sldMk cId="3575015437" sldId="264"/>
            <ac:picMk id="769" creationId="{455E2CA1-AE27-8D8E-8602-92DB8F9B700A}"/>
          </ac:picMkLst>
        </pc:picChg>
        <pc:picChg chg="add del mod">
          <ac:chgData name="Ej Jones" userId="S::esjones10@crimson.ua.edu::f7b6dbee-cc23-4a09-ad55-43ab87d164a0" providerId="AD" clId="Web-{7923522B-FBCF-4B4D-8CFC-160D9221E933}" dt="2026-03-23T18:39:34.587" v="199"/>
          <ac:picMkLst>
            <pc:docMk/>
            <pc:sldMk cId="3575015437" sldId="264"/>
            <ac:picMk id="770" creationId="{19DC07EC-CBF5-B512-780A-98B13E356883}"/>
          </ac:picMkLst>
        </pc:picChg>
      </pc:sldChg>
    </pc:docChg>
  </pc:docChgLst>
  <pc:docChgLst>
    <pc:chgData name="Ayush Singh" userId="S::asingh41@crimson.ua.edu::2919ddc9-ed00-4436-bc63-d52d4d0346aa" providerId="AD" clId="Web-{18F38688-A403-F80E-E446-6E7E37CC467D}"/>
    <pc:docChg chg="modSld">
      <pc:chgData name="Ayush Singh" userId="S::asingh41@crimson.ua.edu::2919ddc9-ed00-4436-bc63-d52d4d0346aa" providerId="AD" clId="Web-{18F38688-A403-F80E-E446-6E7E37CC467D}" dt="2026-03-23T22:27:59.161" v="44" actId="14100"/>
      <pc:docMkLst>
        <pc:docMk/>
      </pc:docMkLst>
      <pc:sldChg chg="modSp">
        <pc:chgData name="Ayush Singh" userId="S::asingh41@crimson.ua.edu::2919ddc9-ed00-4436-bc63-d52d4d0346aa" providerId="AD" clId="Web-{18F38688-A403-F80E-E446-6E7E37CC467D}" dt="2026-03-23T21:30:12.027" v="40" actId="20577"/>
        <pc:sldMkLst>
          <pc:docMk/>
          <pc:sldMk cId="3524431381" sldId="265"/>
        </pc:sldMkLst>
        <pc:spChg chg="mod">
          <ac:chgData name="Ayush Singh" userId="S::asingh41@crimson.ua.edu::2919ddc9-ed00-4436-bc63-d52d4d0346aa" providerId="AD" clId="Web-{18F38688-A403-F80E-E446-6E7E37CC467D}" dt="2026-03-23T21:30:12.027" v="40" actId="20577"/>
          <ac:spMkLst>
            <pc:docMk/>
            <pc:sldMk cId="3524431381" sldId="265"/>
            <ac:spMk id="3" creationId="{1CAF2A8C-65F9-C1AF-CD40-6AFA4A19355F}"/>
          </ac:spMkLst>
        </pc:spChg>
      </pc:sldChg>
      <pc:sldChg chg="addSp delSp modSp mod modClrScheme chgLayout">
        <pc:chgData name="Ayush Singh" userId="S::asingh41@crimson.ua.edu::2919ddc9-ed00-4436-bc63-d52d4d0346aa" providerId="AD" clId="Web-{18F38688-A403-F80E-E446-6E7E37CC467D}" dt="2026-03-23T22:27:59.161" v="44" actId="14100"/>
        <pc:sldMkLst>
          <pc:docMk/>
          <pc:sldMk cId="2148663528" sldId="267"/>
        </pc:sldMkLst>
        <pc:spChg chg="mod">
          <ac:chgData name="Ayush Singh" userId="S::asingh41@crimson.ua.edu::2919ddc9-ed00-4436-bc63-d52d4d0346aa" providerId="AD" clId="Web-{18F38688-A403-F80E-E446-6E7E37CC467D}" dt="2026-03-23T21:29:56.214" v="35"/>
          <ac:spMkLst>
            <pc:docMk/>
            <pc:sldMk cId="2148663528" sldId="267"/>
            <ac:spMk id="2" creationId="{CB2C7989-F11D-3484-5ECE-26A6A64FF0F4}"/>
          </ac:spMkLst>
        </pc:spChg>
        <pc:spChg chg="mod ord">
          <ac:chgData name="Ayush Singh" userId="S::asingh41@crimson.ua.edu::2919ddc9-ed00-4436-bc63-d52d4d0346aa" providerId="AD" clId="Web-{18F38688-A403-F80E-E446-6E7E37CC467D}" dt="2026-03-23T22:27:59.161" v="44" actId="14100"/>
          <ac:spMkLst>
            <pc:docMk/>
            <pc:sldMk cId="2148663528" sldId="267"/>
            <ac:spMk id="3" creationId="{98DBA43B-50FD-6668-1775-410F3D67DC66}"/>
          </ac:spMkLst>
        </pc:spChg>
        <pc:spChg chg="add del mod">
          <ac:chgData name="Ayush Singh" userId="S::asingh41@crimson.ua.edu::2919ddc9-ed00-4436-bc63-d52d4d0346aa" providerId="AD" clId="Web-{18F38688-A403-F80E-E446-6E7E37CC467D}" dt="2026-03-23T21:29:56.214" v="34"/>
          <ac:spMkLst>
            <pc:docMk/>
            <pc:sldMk cId="2148663528" sldId="267"/>
            <ac:spMk id="9" creationId="{B79C47C8-86BC-9361-41D1-6D27B3F423D5}"/>
          </ac:spMkLst>
        </pc:spChg>
        <pc:spChg chg="add del mod">
          <ac:chgData name="Ayush Singh" userId="S::asingh41@crimson.ua.edu::2919ddc9-ed00-4436-bc63-d52d4d0346aa" providerId="AD" clId="Web-{18F38688-A403-F80E-E446-6E7E37CC467D}" dt="2026-03-23T21:29:56.214" v="34"/>
          <ac:spMkLst>
            <pc:docMk/>
            <pc:sldMk cId="2148663528" sldId="267"/>
            <ac:spMk id="11" creationId="{7687B58A-B177-86FF-16E9-80DCCA099FBD}"/>
          </ac:spMkLst>
        </pc:spChg>
        <pc:picChg chg="add mod">
          <ac:chgData name="Ayush Singh" userId="S::asingh41@crimson.ua.edu::2919ddc9-ed00-4436-bc63-d52d4d0346aa" providerId="AD" clId="Web-{18F38688-A403-F80E-E446-6E7E37CC467D}" dt="2026-03-23T22:27:52.895" v="42" actId="1076"/>
          <ac:picMkLst>
            <pc:docMk/>
            <pc:sldMk cId="2148663528" sldId="267"/>
            <ac:picMk id="4" creationId="{7A956D51-FC55-4C8C-2567-6D4520EF2C44}"/>
          </ac:picMkLst>
        </pc:picChg>
        <pc:picChg chg="mod">
          <ac:chgData name="Ayush Singh" userId="S::asingh41@crimson.ua.edu::2919ddc9-ed00-4436-bc63-d52d4d0346aa" providerId="AD" clId="Web-{18F38688-A403-F80E-E446-6E7E37CC467D}" dt="2026-03-23T22:27:54.848" v="43" actId="1076"/>
          <ac:picMkLst>
            <pc:docMk/>
            <pc:sldMk cId="2148663528" sldId="267"/>
            <ac:picMk id="5" creationId="{31CE4467-56EE-9C6D-162C-A2A424642560}"/>
          </ac:picMkLst>
        </pc:picChg>
      </pc:sldChg>
    </pc:docChg>
  </pc:docChgLst>
  <pc:docChgLst>
    <pc:chgData name="Ej Jones" userId="S::esjones10@crimson.ua.edu::f7b6dbee-cc23-4a09-ad55-43ab87d164a0" providerId="AD" clId="Web-{0A1D2647-CAB0-4A25-BB52-7EB9BDC6178B}"/>
    <pc:docChg chg="modSld">
      <pc:chgData name="Ej Jones" userId="S::esjones10@crimson.ua.edu::f7b6dbee-cc23-4a09-ad55-43ab87d164a0" providerId="AD" clId="Web-{0A1D2647-CAB0-4A25-BB52-7EB9BDC6178B}" dt="2026-03-22T23:48:47.463" v="348" actId="20577"/>
      <pc:docMkLst>
        <pc:docMk/>
      </pc:docMkLst>
      <pc:sldChg chg="addSp delSp modSp">
        <pc:chgData name="Ej Jones" userId="S::esjones10@crimson.ua.edu::f7b6dbee-cc23-4a09-ad55-43ab87d164a0" providerId="AD" clId="Web-{0A1D2647-CAB0-4A25-BB52-7EB9BDC6178B}" dt="2026-03-22T23:31:31.223" v="124" actId="1076"/>
        <pc:sldMkLst>
          <pc:docMk/>
          <pc:sldMk cId="2013858127" sldId="261"/>
        </pc:sldMkLst>
        <pc:spChg chg="mod">
          <ac:chgData name="Ej Jones" userId="S::esjones10@crimson.ua.edu::f7b6dbee-cc23-4a09-ad55-43ab87d164a0" providerId="AD" clId="Web-{0A1D2647-CAB0-4A25-BB52-7EB9BDC6178B}" dt="2026-03-22T23:29:39.003" v="101" actId="20577"/>
          <ac:spMkLst>
            <pc:docMk/>
            <pc:sldMk cId="2013858127" sldId="261"/>
            <ac:spMk id="3" creationId="{01427301-512E-B7C0-46F9-1EC5EC01EF3C}"/>
          </ac:spMkLst>
        </pc:spChg>
        <pc:picChg chg="add mod">
          <ac:chgData name="Ej Jones" userId="S::esjones10@crimson.ua.edu::f7b6dbee-cc23-4a09-ad55-43ab87d164a0" providerId="AD" clId="Web-{0A1D2647-CAB0-4A25-BB52-7EB9BDC6178B}" dt="2026-03-22T23:31:16.472" v="118" actId="1076"/>
          <ac:picMkLst>
            <pc:docMk/>
            <pc:sldMk cId="2013858127" sldId="261"/>
            <ac:picMk id="5" creationId="{1D5F2E1E-9F32-AF45-F5A4-2E575B3C4B63}"/>
          </ac:picMkLst>
        </pc:picChg>
        <pc:picChg chg="add mod">
          <ac:chgData name="Ej Jones" userId="S::esjones10@crimson.ua.edu::f7b6dbee-cc23-4a09-ad55-43ab87d164a0" providerId="AD" clId="Web-{0A1D2647-CAB0-4A25-BB52-7EB9BDC6178B}" dt="2026-03-22T23:31:31.223" v="124" actId="1076"/>
          <ac:picMkLst>
            <pc:docMk/>
            <pc:sldMk cId="2013858127" sldId="261"/>
            <ac:picMk id="7" creationId="{DDEF1F3E-1470-DEA4-3789-0F6AF20D4ED7}"/>
          </ac:picMkLst>
        </pc:picChg>
        <pc:picChg chg="add mod">
          <ac:chgData name="Ej Jones" userId="S::esjones10@crimson.ua.edu::f7b6dbee-cc23-4a09-ad55-43ab87d164a0" providerId="AD" clId="Web-{0A1D2647-CAB0-4A25-BB52-7EB9BDC6178B}" dt="2026-03-22T23:31:25.551" v="122" actId="1076"/>
          <ac:picMkLst>
            <pc:docMk/>
            <pc:sldMk cId="2013858127" sldId="261"/>
            <ac:picMk id="8" creationId="{924C93BD-79F1-2C46-2560-97EE06E463EB}"/>
          </ac:picMkLst>
        </pc:picChg>
        <pc:picChg chg="add del mod">
          <ac:chgData name="Ej Jones" userId="S::esjones10@crimson.ua.edu::f7b6dbee-cc23-4a09-ad55-43ab87d164a0" providerId="AD" clId="Web-{0A1D2647-CAB0-4A25-BB52-7EB9BDC6178B}" dt="2026-03-22T23:17:53.825" v="69"/>
          <ac:picMkLst>
            <pc:docMk/>
            <pc:sldMk cId="2013858127" sldId="261"/>
            <ac:picMk id="9" creationId="{D0040306-9144-69BC-CE88-727D78A9DD75}"/>
          </ac:picMkLst>
        </pc:picChg>
        <pc:picChg chg="add del mod">
          <ac:chgData name="Ej Jones" userId="S::esjones10@crimson.ua.edu::f7b6dbee-cc23-4a09-ad55-43ab87d164a0" providerId="AD" clId="Web-{0A1D2647-CAB0-4A25-BB52-7EB9BDC6178B}" dt="2026-03-22T23:21:58.225" v="71"/>
          <ac:picMkLst>
            <pc:docMk/>
            <pc:sldMk cId="2013858127" sldId="261"/>
            <ac:picMk id="10" creationId="{A0978EAB-E236-2473-3684-C9A2956277EC}"/>
          </ac:picMkLst>
        </pc:picChg>
        <pc:picChg chg="add mod">
          <ac:chgData name="Ej Jones" userId="S::esjones10@crimson.ua.edu::f7b6dbee-cc23-4a09-ad55-43ab87d164a0" providerId="AD" clId="Web-{0A1D2647-CAB0-4A25-BB52-7EB9BDC6178B}" dt="2026-03-22T23:31:12.582" v="116" actId="1076"/>
          <ac:picMkLst>
            <pc:docMk/>
            <pc:sldMk cId="2013858127" sldId="261"/>
            <ac:picMk id="11" creationId="{26DAF102-FEAC-2CA0-3658-1A94FFBC3E03}"/>
          </ac:picMkLst>
        </pc:picChg>
        <pc:picChg chg="add mod">
          <ac:chgData name="Ej Jones" userId="S::esjones10@crimson.ua.edu::f7b6dbee-cc23-4a09-ad55-43ab87d164a0" providerId="AD" clId="Web-{0A1D2647-CAB0-4A25-BB52-7EB9BDC6178B}" dt="2026-03-22T23:31:04.441" v="113" actId="1076"/>
          <ac:picMkLst>
            <pc:docMk/>
            <pc:sldMk cId="2013858127" sldId="261"/>
            <ac:picMk id="12" creationId="{765E5087-A5DD-DF06-7502-99C1289DE11A}"/>
          </ac:picMkLst>
        </pc:picChg>
      </pc:sldChg>
      <pc:sldChg chg="modSp">
        <pc:chgData name="Ej Jones" userId="S::esjones10@crimson.ua.edu::f7b6dbee-cc23-4a09-ad55-43ab87d164a0" providerId="AD" clId="Web-{0A1D2647-CAB0-4A25-BB52-7EB9BDC6178B}" dt="2026-03-22T23:48:47.463" v="348" actId="20577"/>
        <pc:sldMkLst>
          <pc:docMk/>
          <pc:sldMk cId="3524431381" sldId="265"/>
        </pc:sldMkLst>
        <pc:spChg chg="mod">
          <ac:chgData name="Ej Jones" userId="S::esjones10@crimson.ua.edu::f7b6dbee-cc23-4a09-ad55-43ab87d164a0" providerId="AD" clId="Web-{0A1D2647-CAB0-4A25-BB52-7EB9BDC6178B}" dt="2026-03-22T23:48:47.463" v="348" actId="20577"/>
          <ac:spMkLst>
            <pc:docMk/>
            <pc:sldMk cId="3524431381" sldId="265"/>
            <ac:spMk id="3" creationId="{1CAF2A8C-65F9-C1AF-CD40-6AFA4A19355F}"/>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759735-7D53-4609-A679-C150F2B96ACC}"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B7A5716E-2BAD-4993-AD20-32ED92B97BF4}">
      <dgm:prSet/>
      <dgm:spPr/>
      <dgm:t>
        <a:bodyPr/>
        <a:lstStyle/>
        <a:p>
          <a:pPr>
            <a:lnSpc>
              <a:spcPct val="100000"/>
            </a:lnSpc>
            <a:defRPr b="1"/>
          </a:pPr>
          <a:r>
            <a:rPr lang="en-US"/>
            <a:t>Cloud </a:t>
          </a:r>
          <a:r>
            <a:rPr lang="en-US">
              <a:latin typeface="Calibri" panose="020F0502020204030204"/>
            </a:rPr>
            <a:t>Security</a:t>
          </a:r>
          <a:endParaRPr lang="en-US"/>
        </a:p>
      </dgm:t>
    </dgm:pt>
    <dgm:pt modelId="{8D83A002-B514-4B4B-A58B-D7F6E54A5468}" type="parTrans" cxnId="{4E7095C2-7A39-4DAC-B15D-18F214266049}">
      <dgm:prSet/>
      <dgm:spPr/>
      <dgm:t>
        <a:bodyPr/>
        <a:lstStyle/>
        <a:p>
          <a:endParaRPr lang="en-US"/>
        </a:p>
      </dgm:t>
    </dgm:pt>
    <dgm:pt modelId="{393C67AF-AF32-4EC6-9A92-94EB0888064E}" type="sibTrans" cxnId="{4E7095C2-7A39-4DAC-B15D-18F214266049}">
      <dgm:prSet/>
      <dgm:spPr/>
      <dgm:t>
        <a:bodyPr/>
        <a:lstStyle/>
        <a:p>
          <a:endParaRPr lang="en-US"/>
        </a:p>
      </dgm:t>
    </dgm:pt>
    <dgm:pt modelId="{AB50C212-7FC5-4B24-BEBD-1D96A76F1440}">
      <dgm:prSet custT="1"/>
      <dgm:spPr/>
      <dgm:t>
        <a:bodyPr/>
        <a:lstStyle/>
        <a:p>
          <a:pPr>
            <a:lnSpc>
              <a:spcPct val="100000"/>
            </a:lnSpc>
          </a:pPr>
          <a:r>
            <a:rPr lang="en-US" sz="2000">
              <a:latin typeface="Calibri" panose="020F0502020204030204"/>
            </a:rPr>
            <a:t>After initial deployment, we did not get the opportunity to ensure that application is properly secured and protected in Google Cloud </a:t>
          </a:r>
          <a:endParaRPr lang="en-US" sz="2000"/>
        </a:p>
      </dgm:t>
    </dgm:pt>
    <dgm:pt modelId="{D129A204-1677-4A29-B047-A7F017843BA5}" type="parTrans" cxnId="{E362C07B-FB58-484C-A50A-526E935108CD}">
      <dgm:prSet/>
      <dgm:spPr/>
      <dgm:t>
        <a:bodyPr/>
        <a:lstStyle/>
        <a:p>
          <a:endParaRPr lang="en-US"/>
        </a:p>
      </dgm:t>
    </dgm:pt>
    <dgm:pt modelId="{0CA296E7-A9B3-48A8-9745-A58A6DFB0E15}" type="sibTrans" cxnId="{E362C07B-FB58-484C-A50A-526E935108CD}">
      <dgm:prSet/>
      <dgm:spPr/>
      <dgm:t>
        <a:bodyPr/>
        <a:lstStyle/>
        <a:p>
          <a:endParaRPr lang="en-US"/>
        </a:p>
      </dgm:t>
    </dgm:pt>
    <dgm:pt modelId="{347AD7F7-E02A-48EA-889A-8206B1008B0B}">
      <dgm:prSet phldr="0"/>
      <dgm:spPr/>
      <dgm:t>
        <a:bodyPr/>
        <a:lstStyle/>
        <a:p>
          <a:pPr>
            <a:lnSpc>
              <a:spcPct val="100000"/>
            </a:lnSpc>
          </a:pPr>
          <a:r>
            <a:rPr lang="en-US" sz="2000">
              <a:latin typeface="Calibri" panose="020F0502020204030204"/>
            </a:rPr>
            <a:t>Task pushed to final sprint </a:t>
          </a:r>
        </a:p>
      </dgm:t>
    </dgm:pt>
    <dgm:pt modelId="{546C5CB4-0F78-4C50-8A18-1B2173A13606}" type="parTrans" cxnId="{53BD2A32-0F30-43D4-9364-CBDCA98B8D9A}">
      <dgm:prSet/>
      <dgm:spPr/>
    </dgm:pt>
    <dgm:pt modelId="{0D5808CC-5A4B-4307-B383-C1CB585BBD5A}" type="sibTrans" cxnId="{53BD2A32-0F30-43D4-9364-CBDCA98B8D9A}">
      <dgm:prSet/>
      <dgm:spPr/>
    </dgm:pt>
    <dgm:pt modelId="{DFF53EBE-4A69-486C-9C41-E59FEB2F5301}" type="pres">
      <dgm:prSet presAssocID="{40759735-7D53-4609-A679-C150F2B96ACC}" presName="root" presStyleCnt="0">
        <dgm:presLayoutVars>
          <dgm:dir/>
          <dgm:resizeHandles val="exact"/>
        </dgm:presLayoutVars>
      </dgm:prSet>
      <dgm:spPr/>
    </dgm:pt>
    <dgm:pt modelId="{53756C8A-78B2-4AAD-A5CB-14DAFA718941}" type="pres">
      <dgm:prSet presAssocID="{B7A5716E-2BAD-4993-AD20-32ED92B97BF4}" presName="compNode" presStyleCnt="0"/>
      <dgm:spPr/>
    </dgm:pt>
    <dgm:pt modelId="{F236B4A3-C99B-4BD5-BF25-A183CD12A9DC}" type="pres">
      <dgm:prSet presAssocID="{B7A5716E-2BAD-4993-AD20-32ED92B97BF4}" presName="iconRect" presStyleLbl="nod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with solid fill"/>
        </a:ext>
      </dgm:extLst>
    </dgm:pt>
    <dgm:pt modelId="{06B35CBD-910A-4B67-BA9A-1945AAF3E1D2}" type="pres">
      <dgm:prSet presAssocID="{B7A5716E-2BAD-4993-AD20-32ED92B97BF4}" presName="iconSpace" presStyleCnt="0"/>
      <dgm:spPr/>
    </dgm:pt>
    <dgm:pt modelId="{28FC660D-584B-4F38-B028-0F340752E218}" type="pres">
      <dgm:prSet presAssocID="{B7A5716E-2BAD-4993-AD20-32ED92B97BF4}" presName="parTx" presStyleLbl="revTx" presStyleIdx="0" presStyleCnt="2">
        <dgm:presLayoutVars>
          <dgm:chMax val="0"/>
          <dgm:chPref val="0"/>
        </dgm:presLayoutVars>
      </dgm:prSet>
      <dgm:spPr/>
    </dgm:pt>
    <dgm:pt modelId="{84865D27-FE13-4A24-98EB-3A7620FAC197}" type="pres">
      <dgm:prSet presAssocID="{B7A5716E-2BAD-4993-AD20-32ED92B97BF4}" presName="txSpace" presStyleCnt="0"/>
      <dgm:spPr/>
    </dgm:pt>
    <dgm:pt modelId="{9EFC038D-0B19-4570-A3DE-B2E1F120338E}" type="pres">
      <dgm:prSet presAssocID="{B7A5716E-2BAD-4993-AD20-32ED92B97BF4}" presName="desTx" presStyleLbl="revTx" presStyleIdx="1" presStyleCnt="2">
        <dgm:presLayoutVars/>
      </dgm:prSet>
      <dgm:spPr/>
    </dgm:pt>
  </dgm:ptLst>
  <dgm:cxnLst>
    <dgm:cxn modelId="{53BD2A32-0F30-43D4-9364-CBDCA98B8D9A}" srcId="{B7A5716E-2BAD-4993-AD20-32ED92B97BF4}" destId="{347AD7F7-E02A-48EA-889A-8206B1008B0B}" srcOrd="1" destOrd="0" parTransId="{546C5CB4-0F78-4C50-8A18-1B2173A13606}" sibTransId="{0D5808CC-5A4B-4307-B383-C1CB585BBD5A}"/>
    <dgm:cxn modelId="{E362C07B-FB58-484C-A50A-526E935108CD}" srcId="{B7A5716E-2BAD-4993-AD20-32ED92B97BF4}" destId="{AB50C212-7FC5-4B24-BEBD-1D96A76F1440}" srcOrd="0" destOrd="0" parTransId="{D129A204-1677-4A29-B047-A7F017843BA5}" sibTransId="{0CA296E7-A9B3-48A8-9745-A58A6DFB0E15}"/>
    <dgm:cxn modelId="{8677B489-8BDA-441E-B351-DD25EFBBEB77}" type="presOf" srcId="{40759735-7D53-4609-A679-C150F2B96ACC}" destId="{DFF53EBE-4A69-486C-9C41-E59FEB2F5301}" srcOrd="0" destOrd="0" presId="urn:microsoft.com/office/officeart/2018/2/layout/IconLabelDescriptionList"/>
    <dgm:cxn modelId="{4E7095C2-7A39-4DAC-B15D-18F214266049}" srcId="{40759735-7D53-4609-A679-C150F2B96ACC}" destId="{B7A5716E-2BAD-4993-AD20-32ED92B97BF4}" srcOrd="0" destOrd="0" parTransId="{8D83A002-B514-4B4B-A58B-D7F6E54A5468}" sibTransId="{393C67AF-AF32-4EC6-9A92-94EB0888064E}"/>
    <dgm:cxn modelId="{40F29ECC-88D3-4131-A211-E65EF88DDFBC}" type="presOf" srcId="{347AD7F7-E02A-48EA-889A-8206B1008B0B}" destId="{9EFC038D-0B19-4570-A3DE-B2E1F120338E}" srcOrd="0" destOrd="1" presId="urn:microsoft.com/office/officeart/2018/2/layout/IconLabelDescriptionList"/>
    <dgm:cxn modelId="{9C7E5CD1-4338-42C8-A498-7CBC3544C9EC}" type="presOf" srcId="{AB50C212-7FC5-4B24-BEBD-1D96A76F1440}" destId="{9EFC038D-0B19-4570-A3DE-B2E1F120338E}" srcOrd="0" destOrd="0" presId="urn:microsoft.com/office/officeart/2018/2/layout/IconLabelDescriptionList"/>
    <dgm:cxn modelId="{B4295ED1-1348-404F-99C6-D928FC61A024}" type="presOf" srcId="{B7A5716E-2BAD-4993-AD20-32ED92B97BF4}" destId="{28FC660D-584B-4F38-B028-0F340752E218}" srcOrd="0" destOrd="0" presId="urn:microsoft.com/office/officeart/2018/2/layout/IconLabelDescriptionList"/>
    <dgm:cxn modelId="{78324097-A77E-4249-842D-EB33BF399A30}" type="presParOf" srcId="{DFF53EBE-4A69-486C-9C41-E59FEB2F5301}" destId="{53756C8A-78B2-4AAD-A5CB-14DAFA718941}" srcOrd="0" destOrd="0" presId="urn:microsoft.com/office/officeart/2018/2/layout/IconLabelDescriptionList"/>
    <dgm:cxn modelId="{01310F35-68DD-44A3-9697-E671E6D72874}" type="presParOf" srcId="{53756C8A-78B2-4AAD-A5CB-14DAFA718941}" destId="{F236B4A3-C99B-4BD5-BF25-A183CD12A9DC}" srcOrd="0" destOrd="0" presId="urn:microsoft.com/office/officeart/2018/2/layout/IconLabelDescriptionList"/>
    <dgm:cxn modelId="{2B9743C0-9C9D-4962-BBDF-38C87C29741B}" type="presParOf" srcId="{53756C8A-78B2-4AAD-A5CB-14DAFA718941}" destId="{06B35CBD-910A-4B67-BA9A-1945AAF3E1D2}" srcOrd="1" destOrd="0" presId="urn:microsoft.com/office/officeart/2018/2/layout/IconLabelDescriptionList"/>
    <dgm:cxn modelId="{CFC5A0BC-DC11-4DA7-914B-8A17F2F14F20}" type="presParOf" srcId="{53756C8A-78B2-4AAD-A5CB-14DAFA718941}" destId="{28FC660D-584B-4F38-B028-0F340752E218}" srcOrd="2" destOrd="0" presId="urn:microsoft.com/office/officeart/2018/2/layout/IconLabelDescriptionList"/>
    <dgm:cxn modelId="{200BB130-37B5-4C25-8907-356EEF19D5DD}" type="presParOf" srcId="{53756C8A-78B2-4AAD-A5CB-14DAFA718941}" destId="{84865D27-FE13-4A24-98EB-3A7620FAC197}" srcOrd="3" destOrd="0" presId="urn:microsoft.com/office/officeart/2018/2/layout/IconLabelDescriptionList"/>
    <dgm:cxn modelId="{555C064A-2C45-4586-A7B3-303EA8E629AF}" type="presParOf" srcId="{53756C8A-78B2-4AAD-A5CB-14DAFA718941}" destId="{9EFC038D-0B19-4570-A3DE-B2E1F120338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6B4A3-C99B-4BD5-BF25-A183CD12A9DC}">
      <dsp:nvSpPr>
        <dsp:cNvPr id="0" name=""/>
        <dsp:cNvSpPr/>
      </dsp:nvSpPr>
      <dsp:spPr>
        <a:xfrm>
          <a:off x="582929" y="819678"/>
          <a:ext cx="1512000" cy="1512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FC660D-584B-4F38-B028-0F340752E218}">
      <dsp:nvSpPr>
        <dsp:cNvPr id="0" name=""/>
        <dsp:cNvSpPr/>
      </dsp:nvSpPr>
      <dsp:spPr>
        <a:xfrm>
          <a:off x="582929" y="250700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3600" kern="1200"/>
            <a:t>Cloud </a:t>
          </a:r>
          <a:r>
            <a:rPr lang="en-US" sz="3600" kern="1200">
              <a:latin typeface="Calibri" panose="020F0502020204030204"/>
            </a:rPr>
            <a:t>Security</a:t>
          </a:r>
          <a:endParaRPr lang="en-US" sz="3600" kern="1200"/>
        </a:p>
      </dsp:txBody>
      <dsp:txXfrm>
        <a:off x="582929" y="2507003"/>
        <a:ext cx="4320000" cy="648000"/>
      </dsp:txXfrm>
    </dsp:sp>
    <dsp:sp modelId="{9EFC038D-0B19-4570-A3DE-B2E1F120338E}">
      <dsp:nvSpPr>
        <dsp:cNvPr id="0" name=""/>
        <dsp:cNvSpPr/>
      </dsp:nvSpPr>
      <dsp:spPr>
        <a:xfrm>
          <a:off x="582929" y="3236549"/>
          <a:ext cx="4320000" cy="1660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en-US" sz="2000" kern="1200">
              <a:latin typeface="Calibri" panose="020F0502020204030204"/>
            </a:rPr>
            <a:t>After initial deployment, we did not get the opportunity to ensure that application is properly secured and protected in Google Cloud </a:t>
          </a:r>
          <a:endParaRPr lang="en-US" sz="2000" kern="1200"/>
        </a:p>
        <a:p>
          <a:pPr marL="0" lvl="0" indent="0" algn="l" defTabSz="889000">
            <a:lnSpc>
              <a:spcPct val="100000"/>
            </a:lnSpc>
            <a:spcBef>
              <a:spcPct val="0"/>
            </a:spcBef>
            <a:spcAft>
              <a:spcPct val="35000"/>
            </a:spcAft>
            <a:buNone/>
          </a:pPr>
          <a:r>
            <a:rPr lang="en-US" sz="2000" kern="1200">
              <a:latin typeface="Calibri" panose="020F0502020204030204"/>
            </a:rPr>
            <a:t>Task pushed to final sprint </a:t>
          </a:r>
        </a:p>
      </dsp:txBody>
      <dsp:txXfrm>
        <a:off x="582929" y="3236549"/>
        <a:ext cx="4320000" cy="166044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5CD50B5-D60F-4F9E-9D7E-EE8E387CD052}" type="datetimeFigureOut">
              <a:rPr lang="en-US" smtClean="0"/>
              <a:t>3/23/2026</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7FB68332-E796-4254-98F6-762EAC3B83D4}" type="slidenum">
              <a:rPr lang="en-US" smtClean="0"/>
              <a:t>‹#›</a:t>
            </a:fld>
            <a:endParaRPr lang="en-US"/>
          </a:p>
        </p:txBody>
      </p:sp>
    </p:spTree>
    <p:extLst>
      <p:ext uri="{BB962C8B-B14F-4D97-AF65-F5344CB8AC3E}">
        <p14:creationId xmlns:p14="http://schemas.microsoft.com/office/powerpoint/2010/main" val="5490551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7170395E-30E7-4C58-8929-2CC8FFFF51C6}" type="datetimeFigureOut">
              <a:rPr lang="en-US" smtClean="0"/>
              <a:t>3/23/2026</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B39AD76D-49F1-4ED0-AE3A-B0A6705D2890}" type="slidenum">
              <a:rPr lang="en-US" smtClean="0"/>
              <a:t>‹#›</a:t>
            </a:fld>
            <a:endParaRPr lang="en-US"/>
          </a:p>
        </p:txBody>
      </p:sp>
    </p:spTree>
    <p:extLst>
      <p:ext uri="{BB962C8B-B14F-4D97-AF65-F5344CB8AC3E}">
        <p14:creationId xmlns:p14="http://schemas.microsoft.com/office/powerpoint/2010/main" val="2615517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9AD76D-49F1-4ED0-AE3A-B0A6705D2890}" type="slidenum">
              <a:rPr lang="en-US" smtClean="0"/>
              <a:t>1</a:t>
            </a:fld>
            <a:endParaRPr lang="en-US"/>
          </a:p>
        </p:txBody>
      </p:sp>
    </p:spTree>
    <p:extLst>
      <p:ext uri="{BB962C8B-B14F-4D97-AF65-F5344CB8AC3E}">
        <p14:creationId xmlns:p14="http://schemas.microsoft.com/office/powerpoint/2010/main" val="251825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*Adding the Django app to the Cloud via Google Cloud Run</a:t>
            </a:r>
          </a:p>
          <a:p>
            <a:r>
              <a:rPr lang="en-US">
                <a:ea typeface="Calibri"/>
                <a:cs typeface="Calibri"/>
              </a:rPr>
              <a:t>*Generating a PDF intake form</a:t>
            </a:r>
          </a:p>
          <a:p>
            <a:r>
              <a:rPr lang="en-US">
                <a:ea typeface="Calibri"/>
                <a:cs typeface="Calibri"/>
              </a:rPr>
              <a:t>*Implementing OAuth for admin users</a:t>
            </a:r>
          </a:p>
          <a:p>
            <a:r>
              <a:rPr lang="en-US">
                <a:ea typeface="Calibri"/>
                <a:cs typeface="Calibri"/>
              </a:rPr>
              <a:t>*Update client info via Monday.com API</a:t>
            </a:r>
          </a:p>
          <a:p>
            <a:r>
              <a:rPr lang="en-US">
                <a:ea typeface="Calibri"/>
                <a:cs typeface="Calibri"/>
              </a:rPr>
              <a:t>*Sending communication to the client as well as a confirmation to the admin users</a:t>
            </a:r>
          </a:p>
        </p:txBody>
      </p:sp>
      <p:sp>
        <p:nvSpPr>
          <p:cNvPr id="4" name="Slide Number Placeholder 3"/>
          <p:cNvSpPr>
            <a:spLocks noGrp="1"/>
          </p:cNvSpPr>
          <p:nvPr>
            <p:ph type="sldNum" sz="quarter" idx="5"/>
          </p:nvPr>
        </p:nvSpPr>
        <p:spPr/>
        <p:txBody>
          <a:bodyPr/>
          <a:lstStyle/>
          <a:p>
            <a:fld id="{B39AD76D-49F1-4ED0-AE3A-B0A6705D2890}" type="slidenum">
              <a:rPr lang="en-US" smtClean="0"/>
              <a:t>3</a:t>
            </a:fld>
            <a:endParaRPr lang="en-US"/>
          </a:p>
        </p:txBody>
      </p:sp>
    </p:spTree>
    <p:extLst>
      <p:ext uri="{BB962C8B-B14F-4D97-AF65-F5344CB8AC3E}">
        <p14:creationId xmlns:p14="http://schemas.microsoft.com/office/powerpoint/2010/main" val="1352095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Our major achievements during this sprint include automated generation and sending of emails to clients containing temporary IDs and hyperlinks to access submission forms, automated generation of a fillable PDF document containing new client information constructed using an existing company template, connecting the project pipeline to the company's existing Monday.com CRM for easy access to crucial client contact information, and finally deploying everything via Google Cloud Run and integrating our data storage into the Google Cloud SQL server. So far our sponsors have provided nothing but positive feedback offering us creative liberty to design improvements as we see fit.</a:t>
            </a:r>
          </a:p>
        </p:txBody>
      </p:sp>
      <p:sp>
        <p:nvSpPr>
          <p:cNvPr id="4" name="Slide Number Placeholder 3"/>
          <p:cNvSpPr>
            <a:spLocks noGrp="1"/>
          </p:cNvSpPr>
          <p:nvPr>
            <p:ph type="sldNum" sz="quarter" idx="5"/>
          </p:nvPr>
        </p:nvSpPr>
        <p:spPr/>
        <p:txBody>
          <a:bodyPr/>
          <a:lstStyle/>
          <a:p>
            <a:fld id="{B39AD76D-49F1-4ED0-AE3A-B0A6705D2890}" type="slidenum">
              <a:rPr lang="en-US" smtClean="0"/>
              <a:t>4</a:t>
            </a:fld>
            <a:endParaRPr lang="en-US"/>
          </a:p>
        </p:txBody>
      </p:sp>
    </p:spTree>
    <p:extLst>
      <p:ext uri="{BB962C8B-B14F-4D97-AF65-F5344CB8AC3E}">
        <p14:creationId xmlns:p14="http://schemas.microsoft.com/office/powerpoint/2010/main" val="149994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600"/>
              <a:t>Moving onto our cyber assessment for this sprint, we again had positive feedback from our Cyber team who did not find any major vulnerabilities with the application. They did present some potential risks for the public cloud deployment. There is potential for PII and secrets to be exposed in the cloud logs, though this was not seen in the local environment. For the next sprint we will need to sanitize our cloud logs and mask sensitive Data</a:t>
            </a:r>
          </a:p>
        </p:txBody>
      </p:sp>
      <p:sp>
        <p:nvSpPr>
          <p:cNvPr id="4" name="Slide Number Placeholder 3"/>
          <p:cNvSpPr>
            <a:spLocks noGrp="1"/>
          </p:cNvSpPr>
          <p:nvPr>
            <p:ph type="sldNum" sz="quarter" idx="5"/>
          </p:nvPr>
        </p:nvSpPr>
        <p:spPr/>
        <p:txBody>
          <a:bodyPr/>
          <a:lstStyle/>
          <a:p>
            <a:fld id="{B39AD76D-49F1-4ED0-AE3A-B0A6705D2890}" type="slidenum">
              <a:rPr lang="en-US" smtClean="0"/>
              <a:t>7</a:t>
            </a:fld>
            <a:endParaRPr lang="en-US"/>
          </a:p>
        </p:txBody>
      </p:sp>
    </p:spTree>
    <p:extLst>
      <p:ext uri="{BB962C8B-B14F-4D97-AF65-F5344CB8AC3E}">
        <p14:creationId xmlns:p14="http://schemas.microsoft.com/office/powerpoint/2010/main" val="4144630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buFont typeface="Calibri"/>
              <a:buChar char="-"/>
            </a:pPr>
            <a:r>
              <a:rPr lang="en-US">
                <a:ea typeface="Calibri"/>
                <a:cs typeface="Calibri"/>
              </a:rPr>
              <a:t>For my sprint 2 contributions I integrated Microsoft </a:t>
            </a:r>
            <a:r>
              <a:rPr lang="en-US" err="1">
                <a:ea typeface="Calibri"/>
                <a:cs typeface="Calibri"/>
              </a:rPr>
              <a:t>Oauth</a:t>
            </a:r>
            <a:r>
              <a:rPr lang="en-US">
                <a:ea typeface="Calibri"/>
                <a:cs typeface="Calibri"/>
              </a:rPr>
              <a:t> SSO into the live site via Entra ID for the admin dashboard, automated email sending to prospective clients using the </a:t>
            </a:r>
            <a:r>
              <a:rPr lang="en-US" err="1">
                <a:ea typeface="Calibri"/>
                <a:cs typeface="Calibri"/>
              </a:rPr>
              <a:t>microsoft</a:t>
            </a:r>
            <a:r>
              <a:rPr lang="en-US">
                <a:ea typeface="Calibri"/>
                <a:cs typeface="Calibri"/>
              </a:rPr>
              <a:t> graph API and Entra ID</a:t>
            </a:r>
          </a:p>
          <a:p>
            <a:pPr marL="285750" indent="-285750">
              <a:buFont typeface="Calibri"/>
              <a:buChar char="-"/>
            </a:pPr>
            <a:r>
              <a:rPr lang="en-US">
                <a:ea typeface="Calibri"/>
                <a:cs typeface="Calibri"/>
              </a:rPr>
              <a:t>I set up a private Cloud instance using </a:t>
            </a:r>
            <a:r>
              <a:rPr lang="en-US" err="1">
                <a:ea typeface="Calibri"/>
                <a:cs typeface="Calibri"/>
              </a:rPr>
              <a:t>cloudbuild.yaml</a:t>
            </a:r>
            <a:r>
              <a:rPr lang="en-US">
                <a:ea typeface="Calibri"/>
                <a:cs typeface="Calibri"/>
              </a:rPr>
              <a:t> to initialize a build pipeline from cloud build to cloud run</a:t>
            </a:r>
          </a:p>
          <a:p>
            <a:pPr marL="285750" indent="-285750">
              <a:buFont typeface="Calibri"/>
              <a:buChar char="-"/>
            </a:pPr>
            <a:r>
              <a:rPr lang="en-US">
                <a:ea typeface="Calibri"/>
                <a:cs typeface="Calibri"/>
              </a:rPr>
              <a:t>I finally provisioned a Cloud SQL DB using Ayush’s local database migrations for the live application.</a:t>
            </a:r>
          </a:p>
        </p:txBody>
      </p:sp>
      <p:sp>
        <p:nvSpPr>
          <p:cNvPr id="4" name="Slide Number Placeholder 3"/>
          <p:cNvSpPr>
            <a:spLocks noGrp="1"/>
          </p:cNvSpPr>
          <p:nvPr>
            <p:ph type="sldNum" sz="quarter" idx="5"/>
          </p:nvPr>
        </p:nvSpPr>
        <p:spPr/>
        <p:txBody>
          <a:bodyPr/>
          <a:lstStyle/>
          <a:p>
            <a:fld id="{B39AD76D-49F1-4ED0-AE3A-B0A6705D2890}" type="slidenum">
              <a:rPr lang="en-US" smtClean="0"/>
              <a:t>10</a:t>
            </a:fld>
            <a:endParaRPr lang="en-US"/>
          </a:p>
        </p:txBody>
      </p:sp>
    </p:spTree>
    <p:extLst>
      <p:ext uri="{BB962C8B-B14F-4D97-AF65-F5344CB8AC3E}">
        <p14:creationId xmlns:p14="http://schemas.microsoft.com/office/powerpoint/2010/main" val="206964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My contributions during this sprint include fully integrating the sponsor's Monday.com CRM for managing client info, automatically generating entries for crucial client contact info, as well as managing our </a:t>
            </a:r>
            <a:r>
              <a:rPr lang="en-US" err="1">
                <a:ea typeface="Calibri"/>
                <a:cs typeface="Calibri"/>
              </a:rPr>
              <a:t>Github</a:t>
            </a:r>
            <a:r>
              <a:rPr lang="en-US">
                <a:ea typeface="Calibri"/>
                <a:cs typeface="Calibri"/>
              </a:rPr>
              <a:t> branch security, resolving merge conflicts, and providing overall assistance in debugging and unit testing when new features were implemented.</a:t>
            </a:r>
          </a:p>
        </p:txBody>
      </p:sp>
      <p:sp>
        <p:nvSpPr>
          <p:cNvPr id="4" name="Slide Number Placeholder 3"/>
          <p:cNvSpPr>
            <a:spLocks noGrp="1"/>
          </p:cNvSpPr>
          <p:nvPr>
            <p:ph type="sldNum" sz="quarter" idx="5"/>
          </p:nvPr>
        </p:nvSpPr>
        <p:spPr/>
        <p:txBody>
          <a:bodyPr/>
          <a:lstStyle/>
          <a:p>
            <a:fld id="{B39AD76D-49F1-4ED0-AE3A-B0A6705D2890}" type="slidenum">
              <a:rPr lang="en-US" smtClean="0"/>
              <a:t>11</a:t>
            </a:fld>
            <a:endParaRPr lang="en-US"/>
          </a:p>
        </p:txBody>
      </p:sp>
    </p:spTree>
    <p:extLst>
      <p:ext uri="{BB962C8B-B14F-4D97-AF65-F5344CB8AC3E}">
        <p14:creationId xmlns:p14="http://schemas.microsoft.com/office/powerpoint/2010/main" val="1509228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39AD76D-49F1-4ED0-AE3A-B0A6705D2890}" type="slidenum">
              <a:rPr lang="en-US" smtClean="0"/>
              <a:t>13</a:t>
            </a:fld>
            <a:endParaRPr lang="en-US"/>
          </a:p>
        </p:txBody>
      </p:sp>
    </p:spTree>
    <p:extLst>
      <p:ext uri="{BB962C8B-B14F-4D97-AF65-F5344CB8AC3E}">
        <p14:creationId xmlns:p14="http://schemas.microsoft.com/office/powerpoint/2010/main" val="2752066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BFCD653-A640-E04D-BD08-8D1CF8425360}" type="datetimeFigureOut">
              <a:rPr lang="en-US" smtClean="0"/>
              <a:t>3/23/2026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300233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101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26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16226"/>
            <a:ext cx="7886700" cy="1074463"/>
          </a:xfrm>
        </p:spPr>
        <p:txBody>
          <a:bodyPr/>
          <a:lstStyle>
            <a:lvl1pPr>
              <a:defRPr b="1" i="1">
                <a:latin typeface="Georgia" panose="02040502050405020303" pitchFamily="18" charset="0"/>
              </a:defRPr>
            </a:lvl1pPr>
          </a:lstStyle>
          <a:p>
            <a:r>
              <a:rPr lang="en-US"/>
              <a:t>Click to edit Master title style</a:t>
            </a:r>
          </a:p>
        </p:txBody>
      </p:sp>
      <p:sp>
        <p:nvSpPr>
          <p:cNvPr id="3" name="Content Placeholder 2"/>
          <p:cNvSpPr>
            <a:spLocks noGrp="1"/>
          </p:cNvSpPr>
          <p:nvPr>
            <p:ph idx="1"/>
          </p:nvPr>
        </p:nvSpPr>
        <p:spPr>
          <a:xfrm>
            <a:off x="628650" y="1825625"/>
            <a:ext cx="7886700" cy="4214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03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i="1">
                <a:latin typeface="Georgia" panose="02040502050405020303" pitchFamily="18" charset="0"/>
              </a:defRPr>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5790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935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81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657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5D1A220-0522-9E47-BAC1-58274EFDA541}" type="datetimeFigureOut">
              <a:rPr lang="en-US" smtClean="0"/>
              <a:t>3/23/2026</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13349"/>
            <a:ext cx="2057400" cy="365125"/>
          </a:xfrm>
          <a:prstGeom prst="rect">
            <a:avLst/>
          </a:prstGeom>
        </p:spPr>
        <p:txBody>
          <a:bodyPr/>
          <a:lstStyle/>
          <a:p>
            <a:fld id="{815F6431-75ED-4B44-A46B-A964772FC6ED}" type="slidenum">
              <a:rPr lang="en-US" smtClean="0"/>
              <a:t>‹#›</a:t>
            </a:fld>
            <a:endParaRPr lang="en-US"/>
          </a:p>
        </p:txBody>
      </p:sp>
    </p:spTree>
    <p:extLst>
      <p:ext uri="{BB962C8B-B14F-4D97-AF65-F5344CB8AC3E}">
        <p14:creationId xmlns:p14="http://schemas.microsoft.com/office/powerpoint/2010/main" val="305676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67830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57268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F93689-811B-3947-87F1-E7043C282163}"/>
              </a:ext>
            </a:extLst>
          </p:cNvPr>
          <p:cNvSpPr/>
          <p:nvPr userDrawn="1"/>
        </p:nvSpPr>
        <p:spPr>
          <a:xfrm>
            <a:off x="-268357" y="-243508"/>
            <a:ext cx="685800" cy="7345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6903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2400" b="1" i="1" kern="1200">
          <a:solidFill>
            <a:schemeClr val="bg2">
              <a:lumMod val="50000"/>
            </a:schemeClr>
          </a:solidFill>
          <a:latin typeface="Georgia" panose="02040502050405020303" pitchFamily="18"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kmdoyle2.github.io/" TargetMode="External"/><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hyperlink" Target="https://github.com/tjbish/InsightersIncWorkflowAutomation"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A32035"/>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9A18E29F-7F6B-E14A-9124-B18DC9F85668}"/>
              </a:ext>
            </a:extLst>
          </p:cNvPr>
          <p:cNvSpPr txBox="1"/>
          <p:nvPr/>
        </p:nvSpPr>
        <p:spPr>
          <a:xfrm>
            <a:off x="741365" y="1716767"/>
            <a:ext cx="8317207" cy="2954655"/>
          </a:xfrm>
          <a:prstGeom prst="rect">
            <a:avLst/>
          </a:prstGeom>
          <a:noFill/>
        </p:spPr>
        <p:txBody>
          <a:bodyPr wrap="square" lIns="91440" tIns="45720" rIns="91440" bIns="45720" rtlCol="0" anchor="ctr">
            <a:spAutoFit/>
          </a:bodyPr>
          <a:lstStyle/>
          <a:p>
            <a:r>
              <a:rPr lang="en-US" sz="2400" b="1">
                <a:solidFill>
                  <a:schemeClr val="bg2"/>
                </a:solidFill>
                <a:latin typeface="Verdana"/>
                <a:ea typeface="Verdana"/>
                <a:cs typeface="Verdana" panose="020B0604030504040204" pitchFamily="34" charset="0"/>
              </a:rPr>
              <a:t>Sprint 2 Presentation</a:t>
            </a:r>
          </a:p>
          <a:p>
            <a:endParaRPr lang="en-US" sz="2400" b="1">
              <a:solidFill>
                <a:schemeClr val="bg2"/>
              </a:solidFill>
              <a:latin typeface="Verdana" panose="020B0604030504040204" pitchFamily="34" charset="0"/>
              <a:ea typeface="Verdana" panose="020B0604030504040204" pitchFamily="34" charset="0"/>
              <a:cs typeface="Verdana" panose="020B0604030504040204" pitchFamily="34" charset="0"/>
            </a:endParaRPr>
          </a:p>
          <a:p>
            <a:r>
              <a:rPr lang="en-US" sz="2400" b="1" err="1">
                <a:solidFill>
                  <a:schemeClr val="bg2"/>
                </a:solidFill>
                <a:latin typeface="Verdana"/>
                <a:ea typeface="Verdana"/>
                <a:cs typeface="Verdana" panose="020B0604030504040204" pitchFamily="34" charset="0"/>
              </a:rPr>
              <a:t>Insighters</a:t>
            </a:r>
            <a:r>
              <a:rPr lang="en-US" sz="2400" b="1">
                <a:solidFill>
                  <a:schemeClr val="bg2"/>
                </a:solidFill>
                <a:latin typeface="Verdana"/>
                <a:ea typeface="Verdana"/>
                <a:cs typeface="Verdana" panose="020B0604030504040204" pitchFamily="34" charset="0"/>
              </a:rPr>
              <a:t> Inc. Workflow Automation</a:t>
            </a:r>
          </a:p>
          <a:p>
            <a:endParaRPr lang="en-US" b="1">
              <a:solidFill>
                <a:schemeClr val="bg2"/>
              </a:solidFill>
              <a:latin typeface="Verdana" panose="020B0604030504040204" pitchFamily="34" charset="0"/>
              <a:ea typeface="Verdana" panose="020B0604030504040204" pitchFamily="34" charset="0"/>
              <a:cs typeface="Verdana" panose="020B0604030504040204" pitchFamily="34" charset="0"/>
            </a:endParaRPr>
          </a:p>
          <a:p>
            <a:r>
              <a:rPr lang="en-US" sz="1600">
                <a:solidFill>
                  <a:schemeClr val="bg2"/>
                </a:solidFill>
                <a:latin typeface="Verdana"/>
                <a:ea typeface="Verdana"/>
                <a:cs typeface="Verdana" panose="020B0604030504040204" pitchFamily="34" charset="0"/>
              </a:rPr>
              <a:t>Tyler Bish, Keegan Doyle, Ayush Singh, EJ Jones</a:t>
            </a:r>
          </a:p>
          <a:p>
            <a:endParaRPr lang="en-US" sz="1600">
              <a:solidFill>
                <a:schemeClr val="bg2"/>
              </a:solidFill>
              <a:latin typeface="Verdana"/>
              <a:ea typeface="Verdana"/>
              <a:cs typeface="Verdana" panose="020B0604030504040204" pitchFamily="34" charset="0"/>
            </a:endParaRPr>
          </a:p>
          <a:p>
            <a:r>
              <a:rPr lang="en-US" sz="1600">
                <a:solidFill>
                  <a:schemeClr val="bg2"/>
                </a:solidFill>
                <a:latin typeface="Verdana"/>
                <a:ea typeface="Verdana"/>
                <a:cs typeface="Verdana" panose="020B0604030504040204" pitchFamily="34" charset="0"/>
              </a:rPr>
              <a:t>Website URL:</a:t>
            </a:r>
            <a:r>
              <a:rPr lang="en-US" sz="1600">
                <a:solidFill>
                  <a:schemeClr val="bg2"/>
                </a:solidFill>
                <a:latin typeface="Verdana"/>
                <a:ea typeface="Verdana"/>
                <a:cs typeface="+mn-lt"/>
              </a:rPr>
              <a:t> </a:t>
            </a:r>
            <a:r>
              <a:rPr lang="en-US" sz="1600">
                <a:solidFill>
                  <a:schemeClr val="bg2"/>
                </a:solidFill>
                <a:ea typeface="+mn-lt"/>
                <a:cs typeface="+mn-lt"/>
                <a:hlinkClick r:id="rId3">
                  <a:extLst>
                    <a:ext uri="{A12FA001-AC4F-418D-AE19-62706E023703}">
                      <ahyp:hlinkClr xmlns:ahyp="http://schemas.microsoft.com/office/drawing/2018/hyperlinkcolor" val="tx"/>
                    </a:ext>
                  </a:extLst>
                </a:hlinkClick>
              </a:rPr>
              <a:t>https://kmdoyle2.github.io/</a:t>
            </a:r>
            <a:endParaRPr lang="en-US" sz="1600">
              <a:solidFill>
                <a:schemeClr val="bg2"/>
              </a:solidFill>
              <a:ea typeface="+mn-lt"/>
              <a:cs typeface="+mn-lt"/>
            </a:endParaRPr>
          </a:p>
          <a:p>
            <a:r>
              <a:rPr lang="en-US" sz="1600">
                <a:solidFill>
                  <a:schemeClr val="bg2"/>
                </a:solidFill>
                <a:latin typeface="Verdana"/>
                <a:ea typeface="Verdana"/>
                <a:cs typeface="Calibri"/>
              </a:rPr>
              <a:t>Private Cloud URL: </a:t>
            </a:r>
            <a:r>
              <a:rPr lang="en-US" sz="1600" u="sng">
                <a:solidFill>
                  <a:schemeClr val="bg2"/>
                </a:solidFill>
                <a:ea typeface="+mn-lt"/>
                <a:cs typeface="+mn-lt"/>
              </a:rPr>
              <a:t>https://insighters-workflow-automation-428824878696.us-central1.run.app/</a:t>
            </a:r>
            <a:endParaRPr lang="en-US" sz="1600" u="sng">
              <a:solidFill>
                <a:schemeClr val="bg2"/>
              </a:solidFill>
              <a:latin typeface="Verdana"/>
              <a:ea typeface="Verdana"/>
              <a:cs typeface="+mn-lt"/>
            </a:endParaRPr>
          </a:p>
          <a:p>
            <a:r>
              <a:rPr lang="en-US" sz="1600">
                <a:solidFill>
                  <a:schemeClr val="bg2"/>
                </a:solidFill>
                <a:latin typeface="Verdana"/>
                <a:ea typeface="Verdana"/>
                <a:cs typeface="Verdana" panose="020B0604030504040204" pitchFamily="34" charset="0"/>
              </a:rPr>
              <a:t>GitHub Repo URL: </a:t>
            </a:r>
            <a:r>
              <a:rPr lang="en-US" sz="1600">
                <a:solidFill>
                  <a:schemeClr val="bg2"/>
                </a:solidFill>
                <a:ea typeface="+mn-lt"/>
                <a:cs typeface="+mn-lt"/>
                <a:hlinkClick r:id="rId4">
                  <a:extLst>
                    <a:ext uri="{A12FA001-AC4F-418D-AE19-62706E023703}">
                      <ahyp:hlinkClr xmlns:ahyp="http://schemas.microsoft.com/office/drawing/2018/hyperlinkcolor" val="tx"/>
                    </a:ext>
                  </a:extLst>
                </a:hlinkClick>
              </a:rPr>
              <a:t>https://github.com/tjbish/InsightersIncWorkflowAutomation</a:t>
            </a:r>
            <a:endParaRPr lang="en-US" sz="1600">
              <a:solidFill>
                <a:schemeClr val="bg2"/>
              </a:solidFill>
              <a:ea typeface="+mn-lt"/>
              <a:cs typeface="+mn-lt"/>
            </a:endParaRPr>
          </a:p>
        </p:txBody>
      </p:sp>
      <p:cxnSp>
        <p:nvCxnSpPr>
          <p:cNvPr id="3" name="Straight Connector 2">
            <a:extLst>
              <a:ext uri="{FF2B5EF4-FFF2-40B4-BE49-F238E27FC236}">
                <a16:creationId xmlns:a16="http://schemas.microsoft.com/office/drawing/2014/main" id="{DC19825F-CF62-E944-ADE7-8DE114530409}"/>
              </a:ext>
            </a:extLst>
          </p:cNvPr>
          <p:cNvCxnSpPr>
            <a:cxnSpLocks/>
          </p:cNvCxnSpPr>
          <p:nvPr/>
        </p:nvCxnSpPr>
        <p:spPr>
          <a:xfrm>
            <a:off x="439254" y="245533"/>
            <a:ext cx="0" cy="6231521"/>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descr="Icon&#10;&#10;Description automatically generated">
            <a:extLst>
              <a:ext uri="{FF2B5EF4-FFF2-40B4-BE49-F238E27FC236}">
                <a16:creationId xmlns:a16="http://schemas.microsoft.com/office/drawing/2014/main" id="{262F0BDE-5E56-4649-8095-9987F9E98977}"/>
              </a:ext>
            </a:extLst>
          </p:cNvPr>
          <p:cNvPicPr>
            <a:picLocks noChangeAspect="1"/>
          </p:cNvPicPr>
          <p:nvPr/>
        </p:nvPicPr>
        <p:blipFill>
          <a:blip r:embed="rId5"/>
          <a:stretch>
            <a:fillRect/>
          </a:stretch>
        </p:blipFill>
        <p:spPr>
          <a:xfrm>
            <a:off x="744977" y="344756"/>
            <a:ext cx="831908" cy="831908"/>
          </a:xfrm>
          <a:prstGeom prst="rect">
            <a:avLst/>
          </a:prstGeom>
        </p:spPr>
      </p:pic>
      <p:pic>
        <p:nvPicPr>
          <p:cNvPr id="7" name="Picture 6">
            <a:extLst>
              <a:ext uri="{FF2B5EF4-FFF2-40B4-BE49-F238E27FC236}">
                <a16:creationId xmlns:a16="http://schemas.microsoft.com/office/drawing/2014/main" id="{25759B86-B412-124F-8F9E-1391EE5F772F}"/>
              </a:ext>
            </a:extLst>
          </p:cNvPr>
          <p:cNvPicPr>
            <a:picLocks noChangeAspect="1"/>
          </p:cNvPicPr>
          <p:nvPr/>
        </p:nvPicPr>
        <p:blipFill>
          <a:blip r:embed="rId6"/>
          <a:stretch>
            <a:fillRect/>
          </a:stretch>
        </p:blipFill>
        <p:spPr>
          <a:xfrm>
            <a:off x="741366" y="1395420"/>
            <a:ext cx="4703386" cy="236483"/>
          </a:xfrm>
          <a:prstGeom prst="rect">
            <a:avLst/>
          </a:prstGeom>
        </p:spPr>
      </p:pic>
      <p:pic>
        <p:nvPicPr>
          <p:cNvPr id="4" name="Picture 3" descr="A person in a suit and bow tie&#10;&#10;AI-generated content may be incorrect.">
            <a:extLst>
              <a:ext uri="{FF2B5EF4-FFF2-40B4-BE49-F238E27FC236}">
                <a16:creationId xmlns:a16="http://schemas.microsoft.com/office/drawing/2014/main" id="{23706D3C-D6DC-2902-EEA5-34B9E7DD2378}"/>
              </a:ext>
            </a:extLst>
          </p:cNvPr>
          <p:cNvPicPr>
            <a:picLocks noChangeAspect="1"/>
          </p:cNvPicPr>
          <p:nvPr/>
        </p:nvPicPr>
        <p:blipFill>
          <a:blip r:embed="rId7"/>
          <a:srcRect t="13788"/>
          <a:stretch>
            <a:fillRect/>
          </a:stretch>
        </p:blipFill>
        <p:spPr>
          <a:xfrm>
            <a:off x="976177" y="4723525"/>
            <a:ext cx="1220582" cy="1755977"/>
          </a:xfrm>
          <a:prstGeom prst="rect">
            <a:avLst/>
          </a:prstGeom>
        </p:spPr>
      </p:pic>
      <p:pic>
        <p:nvPicPr>
          <p:cNvPr id="8" name="Picture 7" descr="A person in a suit and tie&#10;&#10;AI-generated content may be incorrect.">
            <a:extLst>
              <a:ext uri="{FF2B5EF4-FFF2-40B4-BE49-F238E27FC236}">
                <a16:creationId xmlns:a16="http://schemas.microsoft.com/office/drawing/2014/main" id="{652A9663-7623-BC8C-5CCC-36F1CBB915E5}"/>
              </a:ext>
            </a:extLst>
          </p:cNvPr>
          <p:cNvPicPr>
            <a:picLocks noChangeAspect="1"/>
          </p:cNvPicPr>
          <p:nvPr/>
        </p:nvPicPr>
        <p:blipFill>
          <a:blip r:embed="rId8"/>
          <a:srcRect l="-171" t="5854"/>
          <a:stretch>
            <a:fillRect/>
          </a:stretch>
        </p:blipFill>
        <p:spPr>
          <a:xfrm>
            <a:off x="3037470" y="4715906"/>
            <a:ext cx="1215826" cy="1756190"/>
          </a:xfrm>
          <a:prstGeom prst="rect">
            <a:avLst/>
          </a:prstGeom>
        </p:spPr>
      </p:pic>
      <p:pic>
        <p:nvPicPr>
          <p:cNvPr id="10" name="Picture 9" descr="A person in a suit&#10;&#10;AI-generated content may be incorrect.">
            <a:extLst>
              <a:ext uri="{FF2B5EF4-FFF2-40B4-BE49-F238E27FC236}">
                <a16:creationId xmlns:a16="http://schemas.microsoft.com/office/drawing/2014/main" id="{F553E203-78AD-B551-5E7C-F38C585C770B}"/>
              </a:ext>
            </a:extLst>
          </p:cNvPr>
          <p:cNvPicPr>
            <a:picLocks noChangeAspect="1"/>
          </p:cNvPicPr>
          <p:nvPr/>
        </p:nvPicPr>
        <p:blipFill>
          <a:blip r:embed="rId9"/>
          <a:srcRect l="9478" r="10435" b="-449"/>
          <a:stretch>
            <a:fillRect/>
          </a:stretch>
        </p:blipFill>
        <p:spPr>
          <a:xfrm>
            <a:off x="4972471" y="4726512"/>
            <a:ext cx="1202782" cy="1751460"/>
          </a:xfrm>
          <a:prstGeom prst="rect">
            <a:avLst/>
          </a:prstGeom>
        </p:spPr>
      </p:pic>
      <p:pic>
        <p:nvPicPr>
          <p:cNvPr id="12" name="Picture 11" descr="A person in a suit and tie&#10;&#10;AI-generated content may be incorrect.">
            <a:extLst>
              <a:ext uri="{FF2B5EF4-FFF2-40B4-BE49-F238E27FC236}">
                <a16:creationId xmlns:a16="http://schemas.microsoft.com/office/drawing/2014/main" id="{F540C50D-4DBF-EC5C-3182-CF2CD17D7ABE}"/>
              </a:ext>
            </a:extLst>
          </p:cNvPr>
          <p:cNvPicPr>
            <a:picLocks noChangeAspect="1"/>
          </p:cNvPicPr>
          <p:nvPr/>
        </p:nvPicPr>
        <p:blipFill>
          <a:blip r:embed="rId10"/>
          <a:stretch>
            <a:fillRect/>
          </a:stretch>
        </p:blipFill>
        <p:spPr>
          <a:xfrm>
            <a:off x="6943970" y="4729231"/>
            <a:ext cx="1178350" cy="1762125"/>
          </a:xfrm>
          <a:prstGeom prst="rect">
            <a:avLst/>
          </a:prstGeom>
        </p:spPr>
      </p:pic>
      <p:sp>
        <p:nvSpPr>
          <p:cNvPr id="14" name="TextBox 13">
            <a:extLst>
              <a:ext uri="{FF2B5EF4-FFF2-40B4-BE49-F238E27FC236}">
                <a16:creationId xmlns:a16="http://schemas.microsoft.com/office/drawing/2014/main" id="{93AC20D3-B8DB-5D24-8CEC-777056D1ECCD}"/>
              </a:ext>
            </a:extLst>
          </p:cNvPr>
          <p:cNvSpPr txBox="1"/>
          <p:nvPr/>
        </p:nvSpPr>
        <p:spPr>
          <a:xfrm>
            <a:off x="1015696" y="6473538"/>
            <a:ext cx="15274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aseline="0">
                <a:solidFill>
                  <a:srgbClr val="EAEAEA"/>
                </a:solidFill>
                <a:latin typeface="Calibri"/>
              </a:rPr>
              <a:t>Tyler Bish</a:t>
            </a:r>
            <a:endParaRPr lang="en-US"/>
          </a:p>
          <a:p>
            <a:pPr algn="ctr"/>
            <a:endParaRPr lang="en-US"/>
          </a:p>
        </p:txBody>
      </p:sp>
      <p:sp>
        <p:nvSpPr>
          <p:cNvPr id="15" name="TextBox 14">
            <a:extLst>
              <a:ext uri="{FF2B5EF4-FFF2-40B4-BE49-F238E27FC236}">
                <a16:creationId xmlns:a16="http://schemas.microsoft.com/office/drawing/2014/main" id="{2B5D6BE3-3522-E33D-5BFA-70FAF8AF7B29}"/>
              </a:ext>
            </a:extLst>
          </p:cNvPr>
          <p:cNvSpPr txBox="1"/>
          <p:nvPr/>
        </p:nvSpPr>
        <p:spPr>
          <a:xfrm>
            <a:off x="2899064" y="6504711"/>
            <a:ext cx="1485900" cy="656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EAEAEA"/>
                </a:solidFill>
                <a:latin typeface="Calibri"/>
              </a:rPr>
              <a:t>Keegan Doyle</a:t>
            </a:r>
            <a:endParaRPr lang="en-US"/>
          </a:p>
          <a:p>
            <a:pPr algn="ctr"/>
            <a:endParaRPr lang="en-US"/>
          </a:p>
        </p:txBody>
      </p:sp>
      <p:sp>
        <p:nvSpPr>
          <p:cNvPr id="16" name="TextBox 15">
            <a:extLst>
              <a:ext uri="{FF2B5EF4-FFF2-40B4-BE49-F238E27FC236}">
                <a16:creationId xmlns:a16="http://schemas.microsoft.com/office/drawing/2014/main" id="{B5ED4085-FBF0-1591-26FF-D3C39112486B}"/>
              </a:ext>
            </a:extLst>
          </p:cNvPr>
          <p:cNvSpPr txBox="1"/>
          <p:nvPr/>
        </p:nvSpPr>
        <p:spPr>
          <a:xfrm>
            <a:off x="4925292" y="6473539"/>
            <a:ext cx="16937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EAEAEA"/>
                </a:solidFill>
                <a:latin typeface="Calibri"/>
              </a:rPr>
              <a:t>Ayush Singh</a:t>
            </a:r>
            <a:endParaRPr lang="en-US"/>
          </a:p>
          <a:p>
            <a:pPr algn="ctr"/>
            <a:endParaRPr lang="en-US"/>
          </a:p>
        </p:txBody>
      </p:sp>
      <p:sp>
        <p:nvSpPr>
          <p:cNvPr id="17" name="TextBox 16">
            <a:extLst>
              <a:ext uri="{FF2B5EF4-FFF2-40B4-BE49-F238E27FC236}">
                <a16:creationId xmlns:a16="http://schemas.microsoft.com/office/drawing/2014/main" id="{72B11A5E-90C4-F6A4-2429-8BED3D49AC3A}"/>
              </a:ext>
            </a:extLst>
          </p:cNvPr>
          <p:cNvSpPr txBox="1"/>
          <p:nvPr/>
        </p:nvSpPr>
        <p:spPr>
          <a:xfrm>
            <a:off x="7055426" y="6515101"/>
            <a:ext cx="117417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EAEAEA"/>
                </a:solidFill>
                <a:latin typeface="Calibri"/>
              </a:rPr>
              <a:t>EJ Jones</a:t>
            </a:r>
            <a:endParaRPr lang="en-US"/>
          </a:p>
          <a:p>
            <a:pPr algn="ctr"/>
            <a:endParaRPr lang="en-US"/>
          </a:p>
        </p:txBody>
      </p:sp>
    </p:spTree>
    <p:extLst>
      <p:ext uri="{BB962C8B-B14F-4D97-AF65-F5344CB8AC3E}">
        <p14:creationId xmlns:p14="http://schemas.microsoft.com/office/powerpoint/2010/main" val="3934450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27D04-BB12-B76A-822B-BFE163C6DD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DD4C18-9D27-DD36-1992-AC851EEC91D8}"/>
              </a:ext>
            </a:extLst>
          </p:cNvPr>
          <p:cNvSpPr>
            <a:spLocks noGrp="1"/>
          </p:cNvSpPr>
          <p:nvPr>
            <p:ph type="title"/>
          </p:nvPr>
        </p:nvSpPr>
        <p:spPr/>
        <p:txBody>
          <a:bodyPr/>
          <a:lstStyle/>
          <a:p>
            <a:r>
              <a:rPr lang="en-US">
                <a:latin typeface="Georgia"/>
                <a:ea typeface="Verdana"/>
              </a:rPr>
              <a:t>Contributions – Keegan Doyle</a:t>
            </a:r>
            <a:endParaRPr lang="en-US"/>
          </a:p>
        </p:txBody>
      </p:sp>
      <p:sp>
        <p:nvSpPr>
          <p:cNvPr id="3" name="Content Placeholder 2">
            <a:extLst>
              <a:ext uri="{FF2B5EF4-FFF2-40B4-BE49-F238E27FC236}">
                <a16:creationId xmlns:a16="http://schemas.microsoft.com/office/drawing/2014/main" id="{32412901-5B2A-873F-8397-0E3551607F02}"/>
              </a:ext>
            </a:extLst>
          </p:cNvPr>
          <p:cNvSpPr>
            <a:spLocks noGrp="1"/>
          </p:cNvSpPr>
          <p:nvPr>
            <p:ph idx="1"/>
          </p:nvPr>
        </p:nvSpPr>
        <p:spPr>
          <a:xfrm>
            <a:off x="628650" y="1825625"/>
            <a:ext cx="5159317" cy="4637906"/>
          </a:xfrm>
        </p:spPr>
        <p:txBody>
          <a:bodyPr vert="horz" lIns="91440" tIns="45720" rIns="91440" bIns="45720" rtlCol="0" anchor="t">
            <a:noAutofit/>
          </a:bodyPr>
          <a:lstStyle/>
          <a:p>
            <a:r>
              <a:rPr lang="en-US" sz="1900">
                <a:latin typeface="Verdana"/>
                <a:ea typeface="Verdana"/>
              </a:rPr>
              <a:t>Microsoft OAuth SSO</a:t>
            </a:r>
            <a:endParaRPr lang="en-US" sz="1900"/>
          </a:p>
          <a:p>
            <a:pPr lvl="1"/>
            <a:r>
              <a:rPr lang="en-US" sz="1600">
                <a:latin typeface="Verdana"/>
                <a:ea typeface="Verdana"/>
              </a:rPr>
              <a:t>Integrated OAuth via Entra ID for application SSO</a:t>
            </a:r>
          </a:p>
          <a:p>
            <a:r>
              <a:rPr lang="en-US" sz="1900">
                <a:latin typeface="Verdana"/>
                <a:ea typeface="Verdana"/>
              </a:rPr>
              <a:t>Automated Client Emails</a:t>
            </a:r>
            <a:endParaRPr lang="en-US" sz="1900"/>
          </a:p>
          <a:p>
            <a:pPr lvl="1"/>
            <a:r>
              <a:rPr lang="en-US" sz="1600">
                <a:latin typeface="Verdana"/>
                <a:ea typeface="Verdana"/>
              </a:rPr>
              <a:t>Used Microsoft Graph API to distribute secure intake emails to clients</a:t>
            </a:r>
          </a:p>
          <a:p>
            <a:r>
              <a:rPr lang="en-US" sz="2000"/>
              <a:t>Private Cloud Infrastructure</a:t>
            </a:r>
            <a:endParaRPr lang="en-US" sz="1900"/>
          </a:p>
          <a:p>
            <a:pPr lvl="1"/>
            <a:r>
              <a:rPr lang="en-US" sz="1600">
                <a:latin typeface="Verdana"/>
                <a:ea typeface="Verdana"/>
              </a:rPr>
              <a:t>Automated CI/CD of cloud deployment using Cloud Build, Cloud Run, and </a:t>
            </a:r>
            <a:r>
              <a:rPr lang="en-US" sz="1600" err="1">
                <a:latin typeface="Verdana"/>
                <a:ea typeface="Verdana"/>
              </a:rPr>
              <a:t>cloudbuild.yaml</a:t>
            </a:r>
            <a:endParaRPr lang="en-US" sz="1600">
              <a:latin typeface="Verdana"/>
              <a:ea typeface="Verdana"/>
            </a:endParaRPr>
          </a:p>
          <a:p>
            <a:r>
              <a:rPr lang="en-US" sz="1900">
                <a:latin typeface="Verdana"/>
                <a:ea typeface="Verdana"/>
              </a:rPr>
              <a:t>Cloud SQL Provisioning</a:t>
            </a:r>
            <a:endParaRPr lang="en-US" sz="1900"/>
          </a:p>
          <a:p>
            <a:pPr lvl="1"/>
            <a:r>
              <a:rPr lang="en-US" sz="1600">
                <a:latin typeface="Verdana"/>
                <a:ea typeface="Verdana"/>
              </a:rPr>
              <a:t>Provisioned Postgres 15 Cloud SQL database for the live application</a:t>
            </a:r>
          </a:p>
          <a:p>
            <a:pPr marL="457200" lvl="1" indent="0">
              <a:buNone/>
            </a:pPr>
            <a:endParaRPr lang="en-US" sz="1600">
              <a:latin typeface="Verdana"/>
              <a:ea typeface="Verdana"/>
            </a:endParaRPr>
          </a:p>
          <a:p>
            <a:pPr lvl="1"/>
            <a:endParaRPr lang="en-US" sz="1600">
              <a:latin typeface="Verdana"/>
              <a:ea typeface="Verdana"/>
            </a:endParaRPr>
          </a:p>
          <a:p>
            <a:pPr marL="457200" lvl="1" indent="0">
              <a:buNone/>
            </a:pPr>
            <a:endParaRPr lang="en-US" sz="1600">
              <a:latin typeface="Verdana"/>
              <a:ea typeface="Verdana"/>
            </a:endParaRPr>
          </a:p>
        </p:txBody>
      </p:sp>
      <p:pic>
        <p:nvPicPr>
          <p:cNvPr id="1026" name="Picture 2" descr="Microsoft Entra ID - Wikipedia">
            <a:extLst>
              <a:ext uri="{FF2B5EF4-FFF2-40B4-BE49-F238E27FC236}">
                <a16:creationId xmlns:a16="http://schemas.microsoft.com/office/drawing/2014/main" id="{DF54C8F9-CC68-4CC8-F527-1DD9E816B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967" y="1825624"/>
            <a:ext cx="1496028" cy="14960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oft Graph API | Drupal.org">
            <a:extLst>
              <a:ext uri="{FF2B5EF4-FFF2-40B4-BE49-F238E27FC236}">
                <a16:creationId xmlns:a16="http://schemas.microsoft.com/office/drawing/2014/main" id="{98C70218-4DC9-7F6E-A366-AB7B2ECD1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1874" y="1887295"/>
            <a:ext cx="1582916" cy="13726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loud Run | xMatters">
            <a:extLst>
              <a:ext uri="{FF2B5EF4-FFF2-40B4-BE49-F238E27FC236}">
                <a16:creationId xmlns:a16="http://schemas.microsoft.com/office/drawing/2014/main" id="{22277975-D926-8357-229C-012F25B750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7967" y="4952259"/>
            <a:ext cx="1402761" cy="12624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oogle Cloud Build · GitHub Marketplace · GitHub">
            <a:extLst>
              <a:ext uri="{FF2B5EF4-FFF2-40B4-BE49-F238E27FC236}">
                <a16:creationId xmlns:a16="http://schemas.microsoft.com/office/drawing/2014/main" id="{0B828F07-7DDF-D92B-3206-10044A267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162" y="4882121"/>
            <a:ext cx="1402760" cy="14027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ginners Guide To Google Cloud SQL Database Service">
            <a:extLst>
              <a:ext uri="{FF2B5EF4-FFF2-40B4-BE49-F238E27FC236}">
                <a16:creationId xmlns:a16="http://schemas.microsoft.com/office/drawing/2014/main" id="{8FF32DCC-A4B0-5434-991B-73298EA7FD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1306" y="3479360"/>
            <a:ext cx="1402761" cy="1402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489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B64F0-4FB2-CE47-AF0D-794C275B9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053E1A-D296-8879-39C7-F417B4883D3D}"/>
              </a:ext>
            </a:extLst>
          </p:cNvPr>
          <p:cNvSpPr>
            <a:spLocks noGrp="1"/>
          </p:cNvSpPr>
          <p:nvPr>
            <p:ph type="title"/>
          </p:nvPr>
        </p:nvSpPr>
        <p:spPr/>
        <p:txBody>
          <a:bodyPr/>
          <a:lstStyle/>
          <a:p>
            <a:r>
              <a:rPr lang="en-US">
                <a:latin typeface="Georgia"/>
                <a:ea typeface="Verdana"/>
              </a:rPr>
              <a:t>Contributions – Tyler Bish</a:t>
            </a:r>
            <a:endParaRPr lang="en-US"/>
          </a:p>
        </p:txBody>
      </p:sp>
      <p:sp>
        <p:nvSpPr>
          <p:cNvPr id="3" name="Content Placeholder 2">
            <a:extLst>
              <a:ext uri="{FF2B5EF4-FFF2-40B4-BE49-F238E27FC236}">
                <a16:creationId xmlns:a16="http://schemas.microsoft.com/office/drawing/2014/main" id="{192133BB-5E48-3509-CDF6-8BE9691126B5}"/>
              </a:ext>
            </a:extLst>
          </p:cNvPr>
          <p:cNvSpPr>
            <a:spLocks noGrp="1"/>
          </p:cNvSpPr>
          <p:nvPr>
            <p:ph idx="1"/>
          </p:nvPr>
        </p:nvSpPr>
        <p:spPr>
          <a:xfrm>
            <a:off x="628650" y="1825625"/>
            <a:ext cx="4362916" cy="4660994"/>
          </a:xfrm>
        </p:spPr>
        <p:txBody>
          <a:bodyPr vert="horz" lIns="91440" tIns="45720" rIns="91440" bIns="45720" rtlCol="0" anchor="t">
            <a:normAutofit/>
          </a:bodyPr>
          <a:lstStyle/>
          <a:p>
            <a:r>
              <a:rPr lang="en-US" sz="1900">
                <a:latin typeface="Verdana"/>
                <a:ea typeface="Verdana"/>
              </a:rPr>
              <a:t>Monday.com Integration</a:t>
            </a:r>
            <a:endParaRPr lang="en-US" sz="1900"/>
          </a:p>
          <a:p>
            <a:pPr lvl="1"/>
            <a:r>
              <a:rPr lang="en-US" sz="1600">
                <a:latin typeface="Verdana"/>
                <a:ea typeface="Verdana"/>
              </a:rPr>
              <a:t>Established modular GraphQL API calls to automatically add client info to CRM</a:t>
            </a:r>
          </a:p>
          <a:p>
            <a:r>
              <a:rPr lang="en-US" sz="1900">
                <a:latin typeface="Verdana"/>
                <a:ea typeface="Verdana"/>
              </a:rPr>
              <a:t>GitHub Security &amp; Integration</a:t>
            </a:r>
            <a:endParaRPr lang="en-US" sz="1900"/>
          </a:p>
          <a:p>
            <a:pPr lvl="1"/>
            <a:r>
              <a:rPr lang="en-US" sz="1600">
                <a:latin typeface="Verdana"/>
                <a:ea typeface="Verdana"/>
              </a:rPr>
              <a:t>Facilitated branch security and merging to maintain functionality during transition to cloud deployment</a:t>
            </a:r>
          </a:p>
          <a:p>
            <a:r>
              <a:rPr lang="en-US" sz="1900">
                <a:latin typeface="Verdana"/>
                <a:ea typeface="Verdana"/>
              </a:rPr>
              <a:t>Debugging &amp; Unit Testing</a:t>
            </a:r>
          </a:p>
          <a:p>
            <a:pPr lvl="1"/>
            <a:r>
              <a:rPr lang="en-US" sz="1600">
                <a:latin typeface="Verdana"/>
                <a:ea typeface="Verdana"/>
              </a:rPr>
              <a:t>Confirmed integrated functionality of all sprint features and fixed errors when present</a:t>
            </a:r>
            <a:endParaRPr lang="en-US" sz="1600"/>
          </a:p>
          <a:p>
            <a:pPr lvl="1"/>
            <a:endParaRPr lang="en-US" sz="1600"/>
          </a:p>
          <a:p>
            <a:pPr lvl="1"/>
            <a:endParaRPr lang="en-US" sz="1500"/>
          </a:p>
          <a:p>
            <a:endParaRPr lang="en-US"/>
          </a:p>
        </p:txBody>
      </p:sp>
      <p:pic>
        <p:nvPicPr>
          <p:cNvPr id="5" name="Picture 4" descr="monday.com Logo - PNG Logo Vector Brand Downloads (SVG, EPS)">
            <a:extLst>
              <a:ext uri="{FF2B5EF4-FFF2-40B4-BE49-F238E27FC236}">
                <a16:creationId xmlns:a16="http://schemas.microsoft.com/office/drawing/2014/main" id="{BAABEFE4-B482-5954-47B0-404CE9147BE0}"/>
              </a:ext>
            </a:extLst>
          </p:cNvPr>
          <p:cNvPicPr>
            <a:picLocks noChangeAspect="1"/>
          </p:cNvPicPr>
          <p:nvPr/>
        </p:nvPicPr>
        <p:blipFill>
          <a:blip r:embed="rId3"/>
          <a:stretch>
            <a:fillRect/>
          </a:stretch>
        </p:blipFill>
        <p:spPr>
          <a:xfrm>
            <a:off x="4981681" y="2116509"/>
            <a:ext cx="4052709" cy="751906"/>
          </a:xfrm>
          <a:prstGeom prst="rect">
            <a:avLst/>
          </a:prstGeom>
        </p:spPr>
      </p:pic>
      <p:pic>
        <p:nvPicPr>
          <p:cNvPr id="7" name="Picture 6">
            <a:extLst>
              <a:ext uri="{FF2B5EF4-FFF2-40B4-BE49-F238E27FC236}">
                <a16:creationId xmlns:a16="http://schemas.microsoft.com/office/drawing/2014/main" id="{7C6A353B-7ADB-CA68-EF8E-6FFBF22FA675}"/>
              </a:ext>
            </a:extLst>
          </p:cNvPr>
          <p:cNvPicPr>
            <a:picLocks noChangeAspect="1"/>
          </p:cNvPicPr>
          <p:nvPr/>
        </p:nvPicPr>
        <p:blipFill>
          <a:blip r:embed="rId4"/>
          <a:stretch>
            <a:fillRect/>
          </a:stretch>
        </p:blipFill>
        <p:spPr>
          <a:xfrm>
            <a:off x="4569125" y="3269631"/>
            <a:ext cx="2623624" cy="1595729"/>
          </a:xfrm>
          <a:prstGeom prst="rect">
            <a:avLst/>
          </a:prstGeom>
        </p:spPr>
      </p:pic>
      <p:pic>
        <p:nvPicPr>
          <p:cNvPr id="4" name="Picture 3" descr="A bug under a magnifying glass&#10;&#10;AI-generated content may be incorrect.">
            <a:extLst>
              <a:ext uri="{FF2B5EF4-FFF2-40B4-BE49-F238E27FC236}">
                <a16:creationId xmlns:a16="http://schemas.microsoft.com/office/drawing/2014/main" id="{B091189A-60EA-9A2C-86CA-7A7D25964F45}"/>
              </a:ext>
            </a:extLst>
          </p:cNvPr>
          <p:cNvPicPr>
            <a:picLocks noChangeAspect="1"/>
          </p:cNvPicPr>
          <p:nvPr/>
        </p:nvPicPr>
        <p:blipFill>
          <a:blip r:embed="rId5"/>
          <a:stretch>
            <a:fillRect/>
          </a:stretch>
        </p:blipFill>
        <p:spPr>
          <a:xfrm>
            <a:off x="7021901" y="3262221"/>
            <a:ext cx="1728160" cy="1785669"/>
          </a:xfrm>
          <a:prstGeom prst="rect">
            <a:avLst/>
          </a:prstGeom>
        </p:spPr>
      </p:pic>
    </p:spTree>
    <p:extLst>
      <p:ext uri="{BB962C8B-B14F-4D97-AF65-F5344CB8AC3E}">
        <p14:creationId xmlns:p14="http://schemas.microsoft.com/office/powerpoint/2010/main" val="3053208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288E4-DFE4-E0BF-4256-93866CBC5E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C7989-F11D-3484-5ECE-26A6A64FF0F4}"/>
              </a:ext>
            </a:extLst>
          </p:cNvPr>
          <p:cNvSpPr>
            <a:spLocks noGrp="1"/>
          </p:cNvSpPr>
          <p:nvPr>
            <p:ph type="title"/>
          </p:nvPr>
        </p:nvSpPr>
        <p:spPr>
          <a:xfrm>
            <a:off x="628650" y="365126"/>
            <a:ext cx="7886700" cy="1325563"/>
          </a:xfrm>
        </p:spPr>
        <p:txBody>
          <a:bodyPr anchor="ctr">
            <a:normAutofit/>
          </a:bodyPr>
          <a:lstStyle/>
          <a:p>
            <a:r>
              <a:rPr lang="en-US"/>
              <a:t>Contributions – Ayush Singh</a:t>
            </a:r>
          </a:p>
        </p:txBody>
      </p:sp>
      <p:sp>
        <p:nvSpPr>
          <p:cNvPr id="3" name="Content Placeholder 2">
            <a:extLst>
              <a:ext uri="{FF2B5EF4-FFF2-40B4-BE49-F238E27FC236}">
                <a16:creationId xmlns:a16="http://schemas.microsoft.com/office/drawing/2014/main" id="{98DBA43B-50FD-6668-1775-410F3D67DC66}"/>
              </a:ext>
            </a:extLst>
          </p:cNvPr>
          <p:cNvSpPr>
            <a:spLocks noGrp="1"/>
          </p:cNvSpPr>
          <p:nvPr>
            <p:ph sz="half" idx="1"/>
          </p:nvPr>
        </p:nvSpPr>
        <p:spPr>
          <a:xfrm>
            <a:off x="628650" y="1825625"/>
            <a:ext cx="4757096" cy="4351338"/>
          </a:xfrm>
        </p:spPr>
        <p:txBody>
          <a:bodyPr vert="horz" lIns="91440" tIns="45720" rIns="91440" bIns="45720" rtlCol="0" anchor="t">
            <a:normAutofit/>
          </a:bodyPr>
          <a:lstStyle/>
          <a:p>
            <a:r>
              <a:rPr lang="en-US" sz="1900">
                <a:latin typeface="Verdana"/>
                <a:ea typeface="Verdana"/>
              </a:rPr>
              <a:t>PDF Generation Engine</a:t>
            </a:r>
          </a:p>
          <a:p>
            <a:pPr lvl="1"/>
            <a:r>
              <a:rPr lang="en-US" sz="1600">
                <a:latin typeface="Verdana"/>
                <a:ea typeface="Verdana"/>
              </a:rPr>
              <a:t>Built backend logic to generate completed intake PDFs from submitted form data</a:t>
            </a:r>
          </a:p>
          <a:p>
            <a:r>
              <a:rPr lang="en-US" sz="1900">
                <a:latin typeface="Verdana"/>
                <a:ea typeface="Verdana"/>
              </a:rPr>
              <a:t>Field Mapping System</a:t>
            </a:r>
          </a:p>
          <a:p>
            <a:pPr lvl="1"/>
            <a:r>
              <a:rPr lang="en-US" sz="1600">
                <a:latin typeface="Verdana"/>
                <a:ea typeface="Verdana"/>
              </a:rPr>
              <a:t>Designed mapping between Django form inputs and PDF fields, including structured and checkbox data</a:t>
            </a:r>
          </a:p>
          <a:p>
            <a:r>
              <a:rPr lang="en-US" sz="1900">
                <a:latin typeface="Verdana"/>
                <a:ea typeface="Verdana"/>
              </a:rPr>
              <a:t>Cross-Platform Rendering Fix</a:t>
            </a:r>
          </a:p>
          <a:p>
            <a:pPr lvl="1"/>
            <a:r>
              <a:rPr lang="en-US" sz="1600">
                <a:latin typeface="Verdana"/>
                <a:ea typeface="Verdana"/>
              </a:rPr>
              <a:t>Implemented fixes to ensure PDFs display correctly across viewers, including Windows Acrobat</a:t>
            </a:r>
          </a:p>
        </p:txBody>
      </p:sp>
      <p:pic>
        <p:nvPicPr>
          <p:cNvPr id="4" name="Picture 3" descr="Document Automation Icon stock vector ...">
            <a:extLst>
              <a:ext uri="{FF2B5EF4-FFF2-40B4-BE49-F238E27FC236}">
                <a16:creationId xmlns:a16="http://schemas.microsoft.com/office/drawing/2014/main" id="{7A956D51-FC55-4C8C-2567-6D4520EF2C44}"/>
              </a:ext>
            </a:extLst>
          </p:cNvPr>
          <p:cNvPicPr>
            <a:picLocks noChangeAspect="1"/>
          </p:cNvPicPr>
          <p:nvPr/>
        </p:nvPicPr>
        <p:blipFill>
          <a:blip r:embed="rId2"/>
          <a:srcRect l="13218" t="16861" r="11782" b="15759"/>
          <a:stretch>
            <a:fillRect/>
          </a:stretch>
        </p:blipFill>
        <p:spPr>
          <a:xfrm>
            <a:off x="5379184" y="1382195"/>
            <a:ext cx="2914670" cy="2618515"/>
          </a:xfrm>
          <a:prstGeom prst="rect">
            <a:avLst/>
          </a:prstGeom>
          <a:noFill/>
        </p:spPr>
      </p:pic>
      <p:pic>
        <p:nvPicPr>
          <p:cNvPr id="5" name="Picture 4" descr="A blue arrows pointing to the left&#10;&#10;AI-generated content may be incorrect.">
            <a:extLst>
              <a:ext uri="{FF2B5EF4-FFF2-40B4-BE49-F238E27FC236}">
                <a16:creationId xmlns:a16="http://schemas.microsoft.com/office/drawing/2014/main" id="{31CE4467-56EE-9C6D-162C-A2A424642560}"/>
              </a:ext>
            </a:extLst>
          </p:cNvPr>
          <p:cNvPicPr>
            <a:picLocks noChangeAspect="1"/>
          </p:cNvPicPr>
          <p:nvPr/>
        </p:nvPicPr>
        <p:blipFill>
          <a:blip r:embed="rId3"/>
          <a:stretch>
            <a:fillRect/>
          </a:stretch>
        </p:blipFill>
        <p:spPr>
          <a:xfrm>
            <a:off x="5616730" y="3831141"/>
            <a:ext cx="2434683" cy="2434683"/>
          </a:xfrm>
          <a:prstGeom prst="rect">
            <a:avLst/>
          </a:prstGeom>
        </p:spPr>
      </p:pic>
    </p:spTree>
    <p:extLst>
      <p:ext uri="{BB962C8B-B14F-4D97-AF65-F5344CB8AC3E}">
        <p14:creationId xmlns:p14="http://schemas.microsoft.com/office/powerpoint/2010/main" val="2148663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D79C1-7D92-8852-CBF0-77CEDBB9B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E6EFE-6F82-57EB-DB9B-40FA918BFF2E}"/>
              </a:ext>
            </a:extLst>
          </p:cNvPr>
          <p:cNvSpPr>
            <a:spLocks noGrp="1"/>
          </p:cNvSpPr>
          <p:nvPr>
            <p:ph type="title"/>
          </p:nvPr>
        </p:nvSpPr>
        <p:spPr>
          <a:xfrm>
            <a:off x="617712" y="309968"/>
            <a:ext cx="7886700" cy="1074463"/>
          </a:xfrm>
        </p:spPr>
        <p:txBody>
          <a:bodyPr/>
          <a:lstStyle/>
          <a:p>
            <a:r>
              <a:rPr lang="en-US">
                <a:latin typeface="Georgia"/>
                <a:ea typeface="Verdana"/>
              </a:rPr>
              <a:t>Technologies Used</a:t>
            </a:r>
            <a:endParaRPr lang="en-US"/>
          </a:p>
        </p:txBody>
      </p:sp>
      <p:graphicFrame>
        <p:nvGraphicFramePr>
          <p:cNvPr id="11" name="Table 10">
            <a:extLst>
              <a:ext uri="{FF2B5EF4-FFF2-40B4-BE49-F238E27FC236}">
                <a16:creationId xmlns:a16="http://schemas.microsoft.com/office/drawing/2014/main" id="{4C20E988-D472-7E81-7438-81C231DD7EB3}"/>
              </a:ext>
            </a:extLst>
          </p:cNvPr>
          <p:cNvGraphicFramePr>
            <a:graphicFrameLocks noGrp="1"/>
          </p:cNvGraphicFramePr>
          <p:nvPr>
            <p:extLst>
              <p:ext uri="{D42A27DB-BD31-4B8C-83A1-F6EECF244321}">
                <p14:modId xmlns:p14="http://schemas.microsoft.com/office/powerpoint/2010/main" val="4262003127"/>
              </p:ext>
            </p:extLst>
          </p:nvPr>
        </p:nvGraphicFramePr>
        <p:xfrm>
          <a:off x="1524000" y="1397000"/>
          <a:ext cx="6096000" cy="44856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31397779"/>
                    </a:ext>
                  </a:extLst>
                </a:gridCol>
                <a:gridCol w="2032000">
                  <a:extLst>
                    <a:ext uri="{9D8B030D-6E8A-4147-A177-3AD203B41FA5}">
                      <a16:colId xmlns:a16="http://schemas.microsoft.com/office/drawing/2014/main" val="3169966976"/>
                    </a:ext>
                  </a:extLst>
                </a:gridCol>
                <a:gridCol w="2032000">
                  <a:extLst>
                    <a:ext uri="{9D8B030D-6E8A-4147-A177-3AD203B41FA5}">
                      <a16:colId xmlns:a16="http://schemas.microsoft.com/office/drawing/2014/main" val="3363342160"/>
                    </a:ext>
                  </a:extLst>
                </a:gridCol>
              </a:tblGrid>
              <a:tr h="370840">
                <a:tc>
                  <a:txBody>
                    <a:bodyPr/>
                    <a:lstStyle/>
                    <a:p>
                      <a:pPr algn="ctr"/>
                      <a:r>
                        <a:rPr lang="en-US"/>
                        <a:t>Technology</a:t>
                      </a:r>
                    </a:p>
                  </a:txBody>
                  <a:tcPr/>
                </a:tc>
                <a:tc>
                  <a:txBody>
                    <a:bodyPr/>
                    <a:lstStyle/>
                    <a:p>
                      <a:pPr algn="ctr"/>
                      <a:r>
                        <a:rPr lang="en-US"/>
                        <a:t>Good</a:t>
                      </a:r>
                    </a:p>
                  </a:txBody>
                  <a:tcPr/>
                </a:tc>
                <a:tc>
                  <a:txBody>
                    <a:bodyPr/>
                    <a:lstStyle/>
                    <a:p>
                      <a:pPr algn="ctr"/>
                      <a:r>
                        <a:rPr lang="en-US"/>
                        <a:t>Bad</a:t>
                      </a:r>
                    </a:p>
                  </a:txBody>
                  <a:tcPr/>
                </a:tc>
                <a:extLst>
                  <a:ext uri="{0D108BD9-81ED-4DB2-BD59-A6C34878D82A}">
                    <a16:rowId xmlns:a16="http://schemas.microsoft.com/office/drawing/2014/main" val="3666612295"/>
                  </a:ext>
                </a:extLst>
              </a:tr>
              <a:tr h="370840">
                <a:tc>
                  <a:txBody>
                    <a:bodyPr/>
                    <a:lstStyle/>
                    <a:p>
                      <a:pPr algn="ctr"/>
                      <a:r>
                        <a:rPr lang="en-US"/>
                        <a:t>Google Cloud</a:t>
                      </a:r>
                    </a:p>
                  </a:txBody>
                  <a:tcPr/>
                </a:tc>
                <a:tc>
                  <a:txBody>
                    <a:bodyPr/>
                    <a:lstStyle/>
                    <a:p>
                      <a:pPr algn="ctr"/>
                      <a:r>
                        <a:rPr lang="en-US"/>
                        <a:t>Reliable and Automated</a:t>
                      </a:r>
                    </a:p>
                  </a:txBody>
                  <a:tcPr/>
                </a:tc>
                <a:tc>
                  <a:txBody>
                    <a:bodyPr/>
                    <a:lstStyle/>
                    <a:p>
                      <a:pPr algn="ctr"/>
                      <a:r>
                        <a:rPr lang="en-US"/>
                        <a:t>Complex and Challenging</a:t>
                      </a:r>
                    </a:p>
                  </a:txBody>
                  <a:tcPr/>
                </a:tc>
                <a:extLst>
                  <a:ext uri="{0D108BD9-81ED-4DB2-BD59-A6C34878D82A}">
                    <a16:rowId xmlns:a16="http://schemas.microsoft.com/office/drawing/2014/main" val="519172615"/>
                  </a:ext>
                </a:extLst>
              </a:tr>
              <a:tr h="370840">
                <a:tc>
                  <a:txBody>
                    <a:bodyPr/>
                    <a:lstStyle/>
                    <a:p>
                      <a:pPr algn="ctr"/>
                      <a:r>
                        <a:rPr lang="en-US"/>
                        <a:t>Entra ID/OAuth</a:t>
                      </a:r>
                    </a:p>
                  </a:txBody>
                  <a:tcPr/>
                </a:tc>
                <a:tc>
                  <a:txBody>
                    <a:bodyPr/>
                    <a:lstStyle/>
                    <a:p>
                      <a:pPr algn="ctr"/>
                      <a:r>
                        <a:rPr lang="en-US"/>
                        <a:t>Secure and Professional SSO</a:t>
                      </a:r>
                    </a:p>
                  </a:txBody>
                  <a:tcPr/>
                </a:tc>
                <a:tc>
                  <a:txBody>
                    <a:bodyPr/>
                    <a:lstStyle/>
                    <a:p>
                      <a:pPr algn="ctr"/>
                      <a:r>
                        <a:rPr lang="en-US"/>
                        <a:t>Difficult to set up a test environment</a:t>
                      </a:r>
                    </a:p>
                  </a:txBody>
                  <a:tcPr/>
                </a:tc>
                <a:extLst>
                  <a:ext uri="{0D108BD9-81ED-4DB2-BD59-A6C34878D82A}">
                    <a16:rowId xmlns:a16="http://schemas.microsoft.com/office/drawing/2014/main" val="2229626903"/>
                  </a:ext>
                </a:extLst>
              </a:tr>
              <a:tr h="370840">
                <a:tc>
                  <a:txBody>
                    <a:bodyPr/>
                    <a:lstStyle/>
                    <a:p>
                      <a:pPr algn="ctr"/>
                      <a:r>
                        <a:rPr lang="en-US"/>
                        <a:t>Microsoft Graph API</a:t>
                      </a:r>
                    </a:p>
                  </a:txBody>
                  <a:tcPr/>
                </a:tc>
                <a:tc>
                  <a:txBody>
                    <a:bodyPr/>
                    <a:lstStyle/>
                    <a:p>
                      <a:pPr algn="ctr"/>
                      <a:r>
                        <a:rPr lang="en-US"/>
                        <a:t>Can send emails from Insighters Domain</a:t>
                      </a:r>
                    </a:p>
                  </a:txBody>
                  <a:tcPr/>
                </a:tc>
                <a:tc>
                  <a:txBody>
                    <a:bodyPr/>
                    <a:lstStyle/>
                    <a:p>
                      <a:pPr algn="ctr"/>
                      <a:r>
                        <a:rPr lang="en-US"/>
                        <a:t>Rate limiting on Dev tenant</a:t>
                      </a:r>
                    </a:p>
                  </a:txBody>
                  <a:tcPr/>
                </a:tc>
                <a:extLst>
                  <a:ext uri="{0D108BD9-81ED-4DB2-BD59-A6C34878D82A}">
                    <a16:rowId xmlns:a16="http://schemas.microsoft.com/office/drawing/2014/main" val="454238567"/>
                  </a:ext>
                </a:extLst>
              </a:tr>
              <a:tr h="370840">
                <a:tc>
                  <a:txBody>
                    <a:bodyPr/>
                    <a:lstStyle/>
                    <a:p>
                      <a:pPr algn="ctr"/>
                      <a:r>
                        <a:rPr lang="en-US"/>
                        <a:t>Django (Allauth/Base)</a:t>
                      </a:r>
                    </a:p>
                  </a:txBody>
                  <a:tcPr/>
                </a:tc>
                <a:tc>
                  <a:txBody>
                    <a:bodyPr/>
                    <a:lstStyle/>
                    <a:p>
                      <a:pPr algn="ctr"/>
                      <a:r>
                        <a:rPr lang="en-US"/>
                        <a:t>Abstracted OAuth integration</a:t>
                      </a:r>
                    </a:p>
                  </a:txBody>
                  <a:tcPr/>
                </a:tc>
                <a:tc>
                  <a:txBody>
                    <a:bodyPr/>
                    <a:lstStyle/>
                    <a:p>
                      <a:pPr algn="ctr"/>
                      <a:r>
                        <a:rPr lang="en-US"/>
                        <a:t>Initial Learning Curve</a:t>
                      </a:r>
                    </a:p>
                  </a:txBody>
                  <a:tcPr/>
                </a:tc>
                <a:extLst>
                  <a:ext uri="{0D108BD9-81ED-4DB2-BD59-A6C34878D82A}">
                    <a16:rowId xmlns:a16="http://schemas.microsoft.com/office/drawing/2014/main" val="3775196972"/>
                  </a:ext>
                </a:extLst>
              </a:tr>
              <a:tr h="370840">
                <a:tc>
                  <a:txBody>
                    <a:bodyPr/>
                    <a:lstStyle/>
                    <a:p>
                      <a:pPr algn="ctr"/>
                      <a:r>
                        <a:rPr lang="en-US" err="1"/>
                        <a:t>PyPDF</a:t>
                      </a:r>
                      <a:endParaRPr lang="en-US"/>
                    </a:p>
                  </a:txBody>
                  <a:tcPr/>
                </a:tc>
                <a:tc>
                  <a:txBody>
                    <a:bodyPr/>
                    <a:lstStyle/>
                    <a:p>
                      <a:pPr algn="ctr"/>
                      <a:r>
                        <a:rPr lang="en-US"/>
                        <a:t>Easily maps to fillable PDF</a:t>
                      </a:r>
                    </a:p>
                  </a:txBody>
                  <a:tcPr/>
                </a:tc>
                <a:tc>
                  <a:txBody>
                    <a:bodyPr/>
                    <a:lstStyle/>
                    <a:p>
                      <a:pPr algn="ctr"/>
                      <a:r>
                        <a:rPr lang="en-US"/>
                        <a:t>Compatibility Issues</a:t>
                      </a:r>
                    </a:p>
                  </a:txBody>
                  <a:tcPr/>
                </a:tc>
                <a:extLst>
                  <a:ext uri="{0D108BD9-81ED-4DB2-BD59-A6C34878D82A}">
                    <a16:rowId xmlns:a16="http://schemas.microsoft.com/office/drawing/2014/main" val="3949624233"/>
                  </a:ext>
                </a:extLst>
              </a:tr>
              <a:tr h="370840">
                <a:tc>
                  <a:txBody>
                    <a:bodyPr/>
                    <a:lstStyle/>
                    <a:p>
                      <a:pPr algn="ctr"/>
                      <a:r>
                        <a:rPr lang="en-US"/>
                        <a:t>Monday.com (</a:t>
                      </a:r>
                      <a:r>
                        <a:rPr lang="en-US" err="1"/>
                        <a:t>GraphQL</a:t>
                      </a:r>
                      <a:r>
                        <a:rPr lang="en-US"/>
                        <a:t>)</a:t>
                      </a:r>
                    </a:p>
                  </a:txBody>
                  <a:tcPr/>
                </a:tc>
                <a:tc>
                  <a:txBody>
                    <a:bodyPr/>
                    <a:lstStyle/>
                    <a:p>
                      <a:pPr algn="ctr"/>
                      <a:r>
                        <a:rPr lang="en-US"/>
                        <a:t>Great documentation</a:t>
                      </a:r>
                    </a:p>
                  </a:txBody>
                  <a:tcPr/>
                </a:tc>
                <a:tc>
                  <a:txBody>
                    <a:bodyPr/>
                    <a:lstStyle/>
                    <a:p>
                      <a:pPr algn="ctr"/>
                      <a:r>
                        <a:rPr lang="en-US"/>
                        <a:t>PII handling issues</a:t>
                      </a:r>
                    </a:p>
                  </a:txBody>
                  <a:tcPr/>
                </a:tc>
                <a:extLst>
                  <a:ext uri="{0D108BD9-81ED-4DB2-BD59-A6C34878D82A}">
                    <a16:rowId xmlns:a16="http://schemas.microsoft.com/office/drawing/2014/main" val="2808024769"/>
                  </a:ext>
                </a:extLst>
              </a:tr>
            </a:tbl>
          </a:graphicData>
        </a:graphic>
      </p:graphicFrame>
    </p:spTree>
    <p:extLst>
      <p:ext uri="{BB962C8B-B14F-4D97-AF65-F5344CB8AC3E}">
        <p14:creationId xmlns:p14="http://schemas.microsoft.com/office/powerpoint/2010/main" val="3793284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BA82F-2695-1E27-F00F-657325388B53}"/>
              </a:ext>
            </a:extLst>
          </p:cNvPr>
          <p:cNvSpPr>
            <a:spLocks noGrp="1"/>
          </p:cNvSpPr>
          <p:nvPr>
            <p:ph type="title"/>
          </p:nvPr>
        </p:nvSpPr>
        <p:spPr/>
        <p:txBody>
          <a:bodyPr/>
          <a:lstStyle/>
          <a:p>
            <a:r>
              <a:rPr lang="en-US">
                <a:latin typeface="Georgia"/>
                <a:ea typeface="Verdana"/>
              </a:rPr>
              <a:t>Demo</a:t>
            </a:r>
            <a:endParaRPr lang="en-US"/>
          </a:p>
        </p:txBody>
      </p:sp>
      <p:pic>
        <p:nvPicPr>
          <p:cNvPr id="6" name="Content Placeholder 5">
            <a:extLst>
              <a:ext uri="{FF2B5EF4-FFF2-40B4-BE49-F238E27FC236}">
                <a16:creationId xmlns:a16="http://schemas.microsoft.com/office/drawing/2014/main" id="{65C592FB-8DF2-7056-15B8-7D2FA39A9E76}"/>
              </a:ext>
            </a:extLst>
          </p:cNvPr>
          <p:cNvPicPr>
            <a:picLocks noGrp="1" noChangeAspect="1"/>
          </p:cNvPicPr>
          <p:nvPr>
            <p:ph idx="1"/>
          </p:nvPr>
        </p:nvPicPr>
        <p:blipFill>
          <a:blip r:embed="rId2"/>
          <a:stretch>
            <a:fillRect/>
          </a:stretch>
        </p:blipFill>
        <p:spPr>
          <a:xfrm>
            <a:off x="628650" y="1788924"/>
            <a:ext cx="8163558" cy="4452850"/>
          </a:xfrm>
          <a:prstGeom prst="rect">
            <a:avLst/>
          </a:prstGeom>
        </p:spPr>
      </p:pic>
    </p:spTree>
    <p:extLst>
      <p:ext uri="{BB962C8B-B14F-4D97-AF65-F5344CB8AC3E}">
        <p14:creationId xmlns:p14="http://schemas.microsoft.com/office/powerpoint/2010/main" val="632012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DD0B0-EBC9-0503-FE44-17E1E9085DD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B3EA755-70A7-2EEE-9567-42CE431E2CC7}"/>
              </a:ext>
            </a:extLst>
          </p:cNvPr>
          <p:cNvSpPr>
            <a:spLocks noGrp="1"/>
          </p:cNvSpPr>
          <p:nvPr>
            <p:ph type="title"/>
          </p:nvPr>
        </p:nvSpPr>
        <p:spPr>
          <a:xfrm>
            <a:off x="628650" y="472452"/>
            <a:ext cx="7886700" cy="1074463"/>
          </a:xfrm>
        </p:spPr>
        <p:txBody>
          <a:bodyPr/>
          <a:lstStyle/>
          <a:p>
            <a:r>
              <a:rPr lang="en-US">
                <a:latin typeface="Georgia"/>
                <a:ea typeface="Verdana"/>
              </a:rPr>
              <a:t>Project Workflow and Focus</a:t>
            </a:r>
            <a:endParaRPr lang="en-US"/>
          </a:p>
        </p:txBody>
      </p:sp>
      <p:pic>
        <p:nvPicPr>
          <p:cNvPr id="2" name="Picture 1" descr="A diagram of a company&#10;&#10;AI-generated content may be incorrect.">
            <a:extLst>
              <a:ext uri="{FF2B5EF4-FFF2-40B4-BE49-F238E27FC236}">
                <a16:creationId xmlns:a16="http://schemas.microsoft.com/office/drawing/2014/main" id="{1D447094-89F4-61D8-F0C4-D22DABF33050}"/>
              </a:ext>
            </a:extLst>
          </p:cNvPr>
          <p:cNvPicPr>
            <a:picLocks noChangeAspect="1"/>
          </p:cNvPicPr>
          <p:nvPr/>
        </p:nvPicPr>
        <p:blipFill>
          <a:blip r:embed="rId2"/>
          <a:srcRect l="19268" t="3505" r="19390" b="6593"/>
          <a:stretch>
            <a:fillRect/>
          </a:stretch>
        </p:blipFill>
        <p:spPr>
          <a:xfrm>
            <a:off x="2141035" y="1252307"/>
            <a:ext cx="5977065" cy="5502729"/>
          </a:xfrm>
          <a:prstGeom prst="rect">
            <a:avLst/>
          </a:prstGeom>
        </p:spPr>
      </p:pic>
    </p:spTree>
    <p:extLst>
      <p:ext uri="{BB962C8B-B14F-4D97-AF65-F5344CB8AC3E}">
        <p14:creationId xmlns:p14="http://schemas.microsoft.com/office/powerpoint/2010/main" val="3684990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197F0-461A-1021-67A4-5F961C87F9FD}"/>
              </a:ext>
            </a:extLst>
          </p:cNvPr>
          <p:cNvSpPr>
            <a:spLocks noGrp="1"/>
          </p:cNvSpPr>
          <p:nvPr>
            <p:ph type="title"/>
          </p:nvPr>
        </p:nvSpPr>
        <p:spPr/>
        <p:txBody>
          <a:bodyPr/>
          <a:lstStyle/>
          <a:p>
            <a:r>
              <a:rPr lang="en-US"/>
              <a:t>Prioritized Sprint Goals</a:t>
            </a:r>
          </a:p>
        </p:txBody>
      </p:sp>
      <p:sp>
        <p:nvSpPr>
          <p:cNvPr id="3" name="Content Placeholder 2">
            <a:extLst>
              <a:ext uri="{FF2B5EF4-FFF2-40B4-BE49-F238E27FC236}">
                <a16:creationId xmlns:a16="http://schemas.microsoft.com/office/drawing/2014/main" id="{01427301-512E-B7C0-46F9-1EC5EC01EF3C}"/>
              </a:ext>
            </a:extLst>
          </p:cNvPr>
          <p:cNvSpPr>
            <a:spLocks noGrp="1"/>
          </p:cNvSpPr>
          <p:nvPr>
            <p:ph idx="1"/>
          </p:nvPr>
        </p:nvSpPr>
        <p:spPr>
          <a:xfrm>
            <a:off x="501446" y="1690688"/>
            <a:ext cx="5683044" cy="4847763"/>
          </a:xfrm>
        </p:spPr>
        <p:txBody>
          <a:bodyPr vert="horz" lIns="91440" tIns="45720" rIns="91440" bIns="45720" rtlCol="0" anchor="t">
            <a:normAutofit/>
          </a:bodyPr>
          <a:lstStyle/>
          <a:p>
            <a:r>
              <a:rPr lang="en-US" sz="2000">
                <a:latin typeface="Verdana"/>
                <a:ea typeface="Verdana"/>
              </a:rPr>
              <a:t>Google Cloud Deployment</a:t>
            </a:r>
            <a:endParaRPr lang="en-US" sz="2000"/>
          </a:p>
          <a:p>
            <a:pPr marL="0" indent="0">
              <a:buNone/>
            </a:pPr>
            <a:endParaRPr lang="en-US" sz="2000">
              <a:latin typeface="Verdana"/>
              <a:ea typeface="Verdana"/>
            </a:endParaRPr>
          </a:p>
          <a:p>
            <a:r>
              <a:rPr lang="en-US" sz="2000">
                <a:latin typeface="Verdana"/>
                <a:ea typeface="Verdana"/>
              </a:rPr>
              <a:t>PDF Generation</a:t>
            </a:r>
            <a:endParaRPr lang="en-US" sz="2000"/>
          </a:p>
          <a:p>
            <a:pPr marL="0" indent="0">
              <a:buNone/>
            </a:pPr>
            <a:endParaRPr lang="en-US" sz="2000"/>
          </a:p>
          <a:p>
            <a:r>
              <a:rPr lang="en-US" sz="2000">
                <a:latin typeface="Verdana"/>
                <a:ea typeface="Verdana"/>
              </a:rPr>
              <a:t>OAuth Integration</a:t>
            </a:r>
            <a:endParaRPr lang="en-US" sz="2000"/>
          </a:p>
          <a:p>
            <a:pPr marL="0" indent="0">
              <a:buNone/>
            </a:pPr>
            <a:endParaRPr lang="en-US" sz="2000"/>
          </a:p>
          <a:p>
            <a:r>
              <a:rPr lang="en-US" sz="2000">
                <a:latin typeface="Verdana"/>
                <a:ea typeface="Verdana"/>
              </a:rPr>
              <a:t>Monday.com API Integration</a:t>
            </a:r>
          </a:p>
          <a:p>
            <a:pPr marL="0" indent="0">
              <a:buNone/>
            </a:pPr>
            <a:endParaRPr lang="en-US"/>
          </a:p>
          <a:p>
            <a:r>
              <a:rPr lang="en-US" sz="2000">
                <a:latin typeface="Verdana"/>
                <a:ea typeface="Verdana"/>
              </a:rPr>
              <a:t>Email Communication </a:t>
            </a:r>
            <a:endParaRPr lang="en-US" sz="2000"/>
          </a:p>
        </p:txBody>
      </p:sp>
      <p:pic>
        <p:nvPicPr>
          <p:cNvPr id="5" name="Picture 4" descr="Google Cloud - Apps on Google Play">
            <a:extLst>
              <a:ext uri="{FF2B5EF4-FFF2-40B4-BE49-F238E27FC236}">
                <a16:creationId xmlns:a16="http://schemas.microsoft.com/office/drawing/2014/main" id="{1D5F2E1E-9F32-AF45-F5A4-2E575B3C4B63}"/>
              </a:ext>
            </a:extLst>
          </p:cNvPr>
          <p:cNvPicPr>
            <a:picLocks noChangeAspect="1"/>
          </p:cNvPicPr>
          <p:nvPr/>
        </p:nvPicPr>
        <p:blipFill>
          <a:blip r:embed="rId3"/>
          <a:stretch>
            <a:fillRect/>
          </a:stretch>
        </p:blipFill>
        <p:spPr>
          <a:xfrm>
            <a:off x="5124227" y="2399530"/>
            <a:ext cx="1734091" cy="1724364"/>
          </a:xfrm>
          <a:prstGeom prst="rect">
            <a:avLst/>
          </a:prstGeom>
        </p:spPr>
      </p:pic>
      <p:pic>
        <p:nvPicPr>
          <p:cNvPr id="7" name="Picture 6" descr="monday.com Logo - PNG Logo Vector Brand Downloads (SVG, EPS)">
            <a:extLst>
              <a:ext uri="{FF2B5EF4-FFF2-40B4-BE49-F238E27FC236}">
                <a16:creationId xmlns:a16="http://schemas.microsoft.com/office/drawing/2014/main" id="{DDEF1F3E-1470-DEA4-3789-0F6AF20D4ED7}"/>
              </a:ext>
            </a:extLst>
          </p:cNvPr>
          <p:cNvPicPr>
            <a:picLocks noChangeAspect="1"/>
          </p:cNvPicPr>
          <p:nvPr/>
        </p:nvPicPr>
        <p:blipFill>
          <a:blip r:embed="rId4"/>
          <a:stretch>
            <a:fillRect/>
          </a:stretch>
        </p:blipFill>
        <p:spPr>
          <a:xfrm>
            <a:off x="5362070" y="1339681"/>
            <a:ext cx="3534361" cy="693915"/>
          </a:xfrm>
          <a:prstGeom prst="rect">
            <a:avLst/>
          </a:prstGeom>
        </p:spPr>
      </p:pic>
      <p:pic>
        <p:nvPicPr>
          <p:cNvPr id="8" name="Picture 7" descr="A blue padlock with a person in the middle&#10;&#10;AI-generated content may be incorrect.">
            <a:extLst>
              <a:ext uri="{FF2B5EF4-FFF2-40B4-BE49-F238E27FC236}">
                <a16:creationId xmlns:a16="http://schemas.microsoft.com/office/drawing/2014/main" id="{924C93BD-79F1-2C46-2560-97EE06E463EB}"/>
              </a:ext>
            </a:extLst>
          </p:cNvPr>
          <p:cNvPicPr>
            <a:picLocks noChangeAspect="1"/>
          </p:cNvPicPr>
          <p:nvPr/>
        </p:nvPicPr>
        <p:blipFill>
          <a:blip r:embed="rId5"/>
          <a:stretch>
            <a:fillRect/>
          </a:stretch>
        </p:blipFill>
        <p:spPr>
          <a:xfrm>
            <a:off x="6983290" y="2548730"/>
            <a:ext cx="2070269" cy="1432827"/>
          </a:xfrm>
          <a:prstGeom prst="rect">
            <a:avLst/>
          </a:prstGeom>
          <a:ln>
            <a:solidFill>
              <a:schemeClr val="bg1"/>
            </a:solidFill>
          </a:ln>
        </p:spPr>
      </p:pic>
      <p:pic>
        <p:nvPicPr>
          <p:cNvPr id="11" name="Picture 10" descr="A red and white file with a red and white text&#10;&#10;AI-generated content may be incorrect.">
            <a:extLst>
              <a:ext uri="{FF2B5EF4-FFF2-40B4-BE49-F238E27FC236}">
                <a16:creationId xmlns:a16="http://schemas.microsoft.com/office/drawing/2014/main" id="{26DAF102-FEAC-2CA0-3658-1A94FFBC3E03}"/>
              </a:ext>
            </a:extLst>
          </p:cNvPr>
          <p:cNvPicPr>
            <a:picLocks noChangeAspect="1"/>
          </p:cNvPicPr>
          <p:nvPr/>
        </p:nvPicPr>
        <p:blipFill>
          <a:blip r:embed="rId6"/>
          <a:stretch>
            <a:fillRect/>
          </a:stretch>
        </p:blipFill>
        <p:spPr>
          <a:xfrm>
            <a:off x="5000745" y="4457379"/>
            <a:ext cx="1979549" cy="1988341"/>
          </a:xfrm>
          <a:prstGeom prst="rect">
            <a:avLst/>
          </a:prstGeom>
          <a:ln>
            <a:solidFill>
              <a:schemeClr val="bg1"/>
            </a:solidFill>
          </a:ln>
        </p:spPr>
      </p:pic>
      <p:pic>
        <p:nvPicPr>
          <p:cNvPr id="12" name="Picture 11">
            <a:extLst>
              <a:ext uri="{FF2B5EF4-FFF2-40B4-BE49-F238E27FC236}">
                <a16:creationId xmlns:a16="http://schemas.microsoft.com/office/drawing/2014/main" id="{765E5087-A5DD-DF06-7502-99C1289DE11A}"/>
              </a:ext>
            </a:extLst>
          </p:cNvPr>
          <p:cNvPicPr>
            <a:picLocks noChangeAspect="1"/>
          </p:cNvPicPr>
          <p:nvPr/>
        </p:nvPicPr>
        <p:blipFill>
          <a:blip r:embed="rId7"/>
          <a:stretch>
            <a:fillRect/>
          </a:stretch>
        </p:blipFill>
        <p:spPr>
          <a:xfrm>
            <a:off x="7251077" y="4655126"/>
            <a:ext cx="1521230" cy="1587732"/>
          </a:xfrm>
          <a:prstGeom prst="rect">
            <a:avLst/>
          </a:prstGeom>
        </p:spPr>
      </p:pic>
    </p:spTree>
    <p:extLst>
      <p:ext uri="{BB962C8B-B14F-4D97-AF65-F5344CB8AC3E}">
        <p14:creationId xmlns:p14="http://schemas.microsoft.com/office/powerpoint/2010/main" val="2013858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EC6E2-5C75-CCC4-F666-71644B070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B283A-542B-4452-BD27-C2C561CDB568}"/>
              </a:ext>
            </a:extLst>
          </p:cNvPr>
          <p:cNvSpPr>
            <a:spLocks noGrp="1"/>
          </p:cNvSpPr>
          <p:nvPr>
            <p:ph type="title"/>
          </p:nvPr>
        </p:nvSpPr>
        <p:spPr/>
        <p:txBody>
          <a:bodyPr/>
          <a:lstStyle/>
          <a:p>
            <a:r>
              <a:rPr lang="en-US">
                <a:latin typeface="Georgia"/>
                <a:ea typeface="Verdana"/>
              </a:rPr>
              <a:t>Sprint Achievements &amp; Sponsor Feedback</a:t>
            </a:r>
            <a:endParaRPr lang="en-US"/>
          </a:p>
        </p:txBody>
      </p:sp>
      <p:sp>
        <p:nvSpPr>
          <p:cNvPr id="3" name="Content Placeholder 2">
            <a:extLst>
              <a:ext uri="{FF2B5EF4-FFF2-40B4-BE49-F238E27FC236}">
                <a16:creationId xmlns:a16="http://schemas.microsoft.com/office/drawing/2014/main" id="{6780087D-5B8E-F4AC-C37F-C6C99705B654}"/>
              </a:ext>
            </a:extLst>
          </p:cNvPr>
          <p:cNvSpPr>
            <a:spLocks noGrp="1"/>
          </p:cNvSpPr>
          <p:nvPr>
            <p:ph idx="1"/>
          </p:nvPr>
        </p:nvSpPr>
        <p:spPr>
          <a:xfrm>
            <a:off x="630841" y="1693914"/>
            <a:ext cx="6282373" cy="4844537"/>
          </a:xfrm>
        </p:spPr>
        <p:txBody>
          <a:bodyPr vert="horz" lIns="91440" tIns="45720" rIns="91440" bIns="45720" rtlCol="0" anchor="t">
            <a:normAutofit/>
          </a:bodyPr>
          <a:lstStyle/>
          <a:p>
            <a:r>
              <a:rPr lang="en-US" sz="2100">
                <a:latin typeface="Verdana"/>
                <a:ea typeface="Verdana"/>
              </a:rPr>
              <a:t>Client Email Automation</a:t>
            </a:r>
          </a:p>
          <a:p>
            <a:pPr marL="0" indent="0">
              <a:buNone/>
            </a:pPr>
            <a:endParaRPr lang="en-US" sz="2100">
              <a:latin typeface="Verdana"/>
              <a:ea typeface="Verdana"/>
            </a:endParaRPr>
          </a:p>
          <a:p>
            <a:r>
              <a:rPr lang="en-US" sz="2100">
                <a:latin typeface="Verdana"/>
                <a:ea typeface="Verdana"/>
              </a:rPr>
              <a:t>Fillable PDF Generation with Client Data</a:t>
            </a:r>
          </a:p>
          <a:p>
            <a:pPr marL="0" indent="0">
              <a:buNone/>
            </a:pPr>
            <a:endParaRPr lang="en-US" sz="2100">
              <a:latin typeface="Verdana"/>
              <a:ea typeface="Verdana"/>
            </a:endParaRPr>
          </a:p>
          <a:p>
            <a:r>
              <a:rPr lang="en-US" sz="2100">
                <a:latin typeface="Verdana"/>
                <a:ea typeface="Verdana"/>
              </a:rPr>
              <a:t>OAuth Integration for Employees</a:t>
            </a:r>
          </a:p>
          <a:p>
            <a:pPr marL="0" indent="0">
              <a:buNone/>
            </a:pPr>
            <a:endParaRPr lang="en-US" sz="2100">
              <a:latin typeface="Verdana"/>
              <a:ea typeface="Verdana"/>
            </a:endParaRPr>
          </a:p>
          <a:p>
            <a:r>
              <a:rPr lang="en-US" sz="2100">
                <a:latin typeface="Verdana"/>
                <a:ea typeface="Verdana"/>
              </a:rPr>
              <a:t>Integrating Monday.com</a:t>
            </a:r>
          </a:p>
          <a:p>
            <a:pPr marL="0" indent="0">
              <a:buNone/>
            </a:pPr>
            <a:endParaRPr lang="en-US" sz="2100">
              <a:latin typeface="Verdana"/>
              <a:ea typeface="Verdana"/>
            </a:endParaRPr>
          </a:p>
          <a:p>
            <a:r>
              <a:rPr lang="en-US" sz="2100">
                <a:latin typeface="Verdana"/>
                <a:ea typeface="Verdana"/>
              </a:rPr>
              <a:t>Deployment to Google Cloud</a:t>
            </a:r>
          </a:p>
          <a:p>
            <a:pPr marL="0" indent="0">
              <a:buNone/>
            </a:pPr>
            <a:endParaRPr lang="en-US" sz="2100">
              <a:latin typeface="Verdana"/>
              <a:ea typeface="Verdana"/>
            </a:endParaRPr>
          </a:p>
          <a:p>
            <a:r>
              <a:rPr lang="en-US" sz="2100">
                <a:latin typeface="Verdana"/>
                <a:ea typeface="Verdana"/>
              </a:rPr>
              <a:t>Overwhelmingly positive feedback from sponsors via biweekly meetings</a:t>
            </a:r>
          </a:p>
        </p:txBody>
      </p:sp>
      <p:pic>
        <p:nvPicPr>
          <p:cNvPr id="5" name="Picture 4" descr="A colorful logo on a black background&#10;&#10;AI-generated content may be incorrect.">
            <a:extLst>
              <a:ext uri="{FF2B5EF4-FFF2-40B4-BE49-F238E27FC236}">
                <a16:creationId xmlns:a16="http://schemas.microsoft.com/office/drawing/2014/main" id="{EE0E6B75-9E4F-9F9F-38D1-E440CFC11DC6}"/>
              </a:ext>
            </a:extLst>
          </p:cNvPr>
          <p:cNvPicPr>
            <a:picLocks noChangeAspect="1"/>
          </p:cNvPicPr>
          <p:nvPr/>
        </p:nvPicPr>
        <p:blipFill>
          <a:blip r:embed="rId3"/>
          <a:srcRect l="20767" r="18211" b="42187"/>
          <a:stretch>
            <a:fillRect/>
          </a:stretch>
        </p:blipFill>
        <p:spPr>
          <a:xfrm>
            <a:off x="6713604" y="3149164"/>
            <a:ext cx="2127328" cy="1651990"/>
          </a:xfrm>
          <a:prstGeom prst="rect">
            <a:avLst/>
          </a:prstGeom>
        </p:spPr>
      </p:pic>
      <p:pic>
        <p:nvPicPr>
          <p:cNvPr id="9" name="Picture 8" descr="A computer with a gear&#10;&#10;AI-generated content may be incorrect.">
            <a:extLst>
              <a:ext uri="{FF2B5EF4-FFF2-40B4-BE49-F238E27FC236}">
                <a16:creationId xmlns:a16="http://schemas.microsoft.com/office/drawing/2014/main" id="{5BE576B4-5E41-7513-2E71-4805503539DD}"/>
              </a:ext>
            </a:extLst>
          </p:cNvPr>
          <p:cNvPicPr>
            <a:picLocks noChangeAspect="1"/>
          </p:cNvPicPr>
          <p:nvPr/>
        </p:nvPicPr>
        <p:blipFill>
          <a:blip r:embed="rId4"/>
          <a:stretch>
            <a:fillRect/>
          </a:stretch>
        </p:blipFill>
        <p:spPr>
          <a:xfrm>
            <a:off x="6726382" y="1551709"/>
            <a:ext cx="2105892" cy="1898073"/>
          </a:xfrm>
          <a:prstGeom prst="rect">
            <a:avLst/>
          </a:prstGeom>
        </p:spPr>
      </p:pic>
      <p:pic>
        <p:nvPicPr>
          <p:cNvPr id="11" name="Picture 10" descr="A pair of hands with their hands raised&#10;&#10;AI-generated content may be incorrect.">
            <a:extLst>
              <a:ext uri="{FF2B5EF4-FFF2-40B4-BE49-F238E27FC236}">
                <a16:creationId xmlns:a16="http://schemas.microsoft.com/office/drawing/2014/main" id="{0EE9869D-DCC7-7CD6-C8D0-CE681E57985E}"/>
              </a:ext>
            </a:extLst>
          </p:cNvPr>
          <p:cNvPicPr>
            <a:picLocks noChangeAspect="1"/>
          </p:cNvPicPr>
          <p:nvPr/>
        </p:nvPicPr>
        <p:blipFill>
          <a:blip r:embed="rId5"/>
          <a:stretch>
            <a:fillRect/>
          </a:stretch>
        </p:blipFill>
        <p:spPr>
          <a:xfrm>
            <a:off x="6939775" y="4815467"/>
            <a:ext cx="1676401" cy="1676401"/>
          </a:xfrm>
          <a:prstGeom prst="rect">
            <a:avLst/>
          </a:prstGeom>
        </p:spPr>
      </p:pic>
    </p:spTree>
    <p:extLst>
      <p:ext uri="{BB962C8B-B14F-4D97-AF65-F5344CB8AC3E}">
        <p14:creationId xmlns:p14="http://schemas.microsoft.com/office/powerpoint/2010/main" val="2581493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5091-3C24-8433-F0D5-66C1A53FC2F2}"/>
              </a:ext>
            </a:extLst>
          </p:cNvPr>
          <p:cNvSpPr>
            <a:spLocks noGrp="1"/>
          </p:cNvSpPr>
          <p:nvPr>
            <p:ph type="title"/>
          </p:nvPr>
        </p:nvSpPr>
        <p:spPr>
          <a:xfrm>
            <a:off x="628650" y="616226"/>
            <a:ext cx="7886700" cy="1074463"/>
          </a:xfrm>
        </p:spPr>
        <p:txBody>
          <a:bodyPr anchor="ctr">
            <a:normAutofit/>
          </a:bodyPr>
          <a:lstStyle/>
          <a:p>
            <a:r>
              <a:rPr lang="en-US"/>
              <a:t>Project Backlog</a:t>
            </a:r>
          </a:p>
        </p:txBody>
      </p:sp>
      <p:pic>
        <p:nvPicPr>
          <p:cNvPr id="5" name="Picture 4">
            <a:extLst>
              <a:ext uri="{FF2B5EF4-FFF2-40B4-BE49-F238E27FC236}">
                <a16:creationId xmlns:a16="http://schemas.microsoft.com/office/drawing/2014/main" id="{E872C335-B300-C490-6DB5-A581681F8622}"/>
              </a:ext>
            </a:extLst>
          </p:cNvPr>
          <p:cNvPicPr>
            <a:picLocks noChangeAspect="1"/>
          </p:cNvPicPr>
          <p:nvPr/>
        </p:nvPicPr>
        <p:blipFill>
          <a:blip r:embed="rId2"/>
          <a:stretch>
            <a:fillRect/>
          </a:stretch>
        </p:blipFill>
        <p:spPr>
          <a:xfrm>
            <a:off x="628650" y="1463620"/>
            <a:ext cx="8176969" cy="4778154"/>
          </a:xfrm>
          <a:prstGeom prst="rect">
            <a:avLst/>
          </a:prstGeom>
        </p:spPr>
      </p:pic>
    </p:spTree>
    <p:extLst>
      <p:ext uri="{BB962C8B-B14F-4D97-AF65-F5344CB8AC3E}">
        <p14:creationId xmlns:p14="http://schemas.microsoft.com/office/powerpoint/2010/main" val="2333867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99802-6ABC-929F-14D2-0A80E9CEDF1B}"/>
              </a:ext>
            </a:extLst>
          </p:cNvPr>
          <p:cNvSpPr>
            <a:spLocks noGrp="1"/>
          </p:cNvSpPr>
          <p:nvPr>
            <p:ph type="title"/>
          </p:nvPr>
        </p:nvSpPr>
        <p:spPr>
          <a:xfrm>
            <a:off x="628650" y="365126"/>
            <a:ext cx="7886700" cy="1325563"/>
          </a:xfrm>
        </p:spPr>
        <p:txBody>
          <a:bodyPr anchor="ctr">
            <a:normAutofit/>
          </a:bodyPr>
          <a:lstStyle/>
          <a:p>
            <a:r>
              <a:rPr lang="en-US"/>
              <a:t>Sprint Backlog</a:t>
            </a:r>
          </a:p>
        </p:txBody>
      </p:sp>
      <p:pic>
        <p:nvPicPr>
          <p:cNvPr id="7" name="Picture 6">
            <a:extLst>
              <a:ext uri="{FF2B5EF4-FFF2-40B4-BE49-F238E27FC236}">
                <a16:creationId xmlns:a16="http://schemas.microsoft.com/office/drawing/2014/main" id="{6448F3F3-AB7F-2857-5999-E4C380D51DF5}"/>
              </a:ext>
            </a:extLst>
          </p:cNvPr>
          <p:cNvPicPr>
            <a:picLocks noChangeAspect="1"/>
          </p:cNvPicPr>
          <p:nvPr/>
        </p:nvPicPr>
        <p:blipFill>
          <a:blip r:embed="rId2"/>
          <a:stretch>
            <a:fillRect/>
          </a:stretch>
        </p:blipFill>
        <p:spPr>
          <a:xfrm>
            <a:off x="954309" y="1487000"/>
            <a:ext cx="7235381" cy="2514294"/>
          </a:xfrm>
          <a:prstGeom prst="rect">
            <a:avLst/>
          </a:prstGeom>
          <a:noFill/>
        </p:spPr>
      </p:pic>
      <p:sp>
        <p:nvSpPr>
          <p:cNvPr id="5" name="Content Placeholder 4">
            <a:extLst>
              <a:ext uri="{FF2B5EF4-FFF2-40B4-BE49-F238E27FC236}">
                <a16:creationId xmlns:a16="http://schemas.microsoft.com/office/drawing/2014/main" id="{5C50483B-BCDE-29F0-20B7-F19A49400C88}"/>
              </a:ext>
            </a:extLst>
          </p:cNvPr>
          <p:cNvSpPr>
            <a:spLocks noGrp="1"/>
          </p:cNvSpPr>
          <p:nvPr>
            <p:ph sz="half" idx="2"/>
          </p:nvPr>
        </p:nvSpPr>
        <p:spPr>
          <a:xfrm>
            <a:off x="954308" y="4987566"/>
            <a:ext cx="3617691" cy="1870434"/>
          </a:xfrm>
        </p:spPr>
        <p:txBody>
          <a:bodyPr>
            <a:normAutofit/>
          </a:bodyPr>
          <a:lstStyle/>
          <a:p>
            <a:pPr marL="457200" indent="-457200">
              <a:buAutoNum type="arabicPeriod"/>
            </a:pPr>
            <a:r>
              <a:rPr lang="en-US" sz="1900"/>
              <a:t>Cloud SQL Provisioning and Cloud Run setup</a:t>
            </a:r>
          </a:p>
          <a:p>
            <a:pPr marL="457200" indent="-457200">
              <a:buAutoNum type="arabicPeriod"/>
            </a:pPr>
            <a:r>
              <a:rPr lang="en-US" sz="1900"/>
              <a:t>Implement </a:t>
            </a:r>
            <a:r>
              <a:rPr lang="en-US" sz="1900" err="1"/>
              <a:t>django-allauth</a:t>
            </a:r>
            <a:r>
              <a:rPr lang="en-US" sz="1900"/>
              <a:t> for Microsoft SSO</a:t>
            </a:r>
          </a:p>
          <a:p>
            <a:pPr marL="457200" indent="-457200">
              <a:buAutoNum type="arabicPeriod"/>
            </a:pPr>
            <a:endParaRPr lang="en-US" sz="1900"/>
          </a:p>
          <a:p>
            <a:endParaRPr lang="en-US"/>
          </a:p>
        </p:txBody>
      </p:sp>
      <p:sp>
        <p:nvSpPr>
          <p:cNvPr id="8" name="Content Placeholder 4">
            <a:extLst>
              <a:ext uri="{FF2B5EF4-FFF2-40B4-BE49-F238E27FC236}">
                <a16:creationId xmlns:a16="http://schemas.microsoft.com/office/drawing/2014/main" id="{29EE03F2-7AE7-297E-76A2-2EE07EE41E0B}"/>
              </a:ext>
            </a:extLst>
          </p:cNvPr>
          <p:cNvSpPr txBox="1">
            <a:spLocks/>
          </p:cNvSpPr>
          <p:nvPr/>
        </p:nvSpPr>
        <p:spPr>
          <a:xfrm>
            <a:off x="4897659" y="4987566"/>
            <a:ext cx="3617691" cy="1870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1900"/>
              <a:t>Build in-memory PDF Mapping Engine</a:t>
            </a:r>
          </a:p>
          <a:p>
            <a:pPr marL="457200" indent="-457200">
              <a:buFont typeface="+mj-lt"/>
              <a:buAutoNum type="arabicPeriod" startAt="3"/>
            </a:pPr>
            <a:r>
              <a:rPr lang="en-US" sz="1900"/>
              <a:t>Map Form fields to Monday.com columns via </a:t>
            </a:r>
            <a:r>
              <a:rPr lang="en-US" sz="1900" err="1"/>
              <a:t>GraphQL</a:t>
            </a:r>
            <a:endParaRPr lang="en-US" sz="1900"/>
          </a:p>
          <a:p>
            <a:endParaRPr lang="en-US"/>
          </a:p>
        </p:txBody>
      </p:sp>
      <p:grpSp>
        <p:nvGrpSpPr>
          <p:cNvPr id="9" name="Group 8">
            <a:extLst>
              <a:ext uri="{FF2B5EF4-FFF2-40B4-BE49-F238E27FC236}">
                <a16:creationId xmlns:a16="http://schemas.microsoft.com/office/drawing/2014/main" id="{44E81F45-722B-65D2-0183-CB29D7A71C5F}"/>
              </a:ext>
            </a:extLst>
          </p:cNvPr>
          <p:cNvGrpSpPr/>
          <p:nvPr/>
        </p:nvGrpSpPr>
        <p:grpSpPr>
          <a:xfrm>
            <a:off x="2249169" y="4170430"/>
            <a:ext cx="4808490" cy="732568"/>
            <a:chOff x="595413" y="2613774"/>
            <a:chExt cx="4808490" cy="732568"/>
          </a:xfrm>
        </p:grpSpPr>
        <p:sp>
          <p:nvSpPr>
            <p:cNvPr id="10" name="Rectangle 9">
              <a:extLst>
                <a:ext uri="{FF2B5EF4-FFF2-40B4-BE49-F238E27FC236}">
                  <a16:creationId xmlns:a16="http://schemas.microsoft.com/office/drawing/2014/main" id="{D8C09597-6481-7670-534A-91ED31AAFCED}"/>
                </a:ext>
              </a:extLst>
            </p:cNvPr>
            <p:cNvSpPr/>
            <p:nvPr/>
          </p:nvSpPr>
          <p:spPr>
            <a:xfrm>
              <a:off x="1083903" y="2613774"/>
              <a:ext cx="4320000" cy="648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TextBox 10">
              <a:extLst>
                <a:ext uri="{FF2B5EF4-FFF2-40B4-BE49-F238E27FC236}">
                  <a16:creationId xmlns:a16="http://schemas.microsoft.com/office/drawing/2014/main" id="{F9DE8D80-A34C-3389-F55A-738EDDF081D5}"/>
                </a:ext>
              </a:extLst>
            </p:cNvPr>
            <p:cNvSpPr txBox="1"/>
            <p:nvPr/>
          </p:nvSpPr>
          <p:spPr>
            <a:xfrm>
              <a:off x="595413" y="2698342"/>
              <a:ext cx="4645660" cy="648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2200" u="sng" kern="1200">
                  <a:latin typeface="Verdana" panose="020B0604030504040204" pitchFamily="34" charset="0"/>
                  <a:ea typeface="Verdana" panose="020B0604030504040204" pitchFamily="34" charset="0"/>
                </a:rPr>
                <a:t>Significan</a:t>
              </a:r>
              <a:r>
                <a:rPr lang="en-US" sz="2200" u="sng">
                  <a:latin typeface="Verdana" panose="020B0604030504040204" pitchFamily="34" charset="0"/>
                  <a:ea typeface="Verdana" panose="020B0604030504040204" pitchFamily="34" charset="0"/>
                </a:rPr>
                <a:t>t Backlog Items</a:t>
              </a:r>
              <a:endParaRPr lang="en-US" sz="2200" u="sng" kern="120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2264921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FFCD-03CC-97E2-CDCC-FC936320B211}"/>
              </a:ext>
            </a:extLst>
          </p:cNvPr>
          <p:cNvSpPr>
            <a:spLocks noGrp="1"/>
          </p:cNvSpPr>
          <p:nvPr>
            <p:ph type="title"/>
          </p:nvPr>
        </p:nvSpPr>
        <p:spPr/>
        <p:txBody>
          <a:bodyPr/>
          <a:lstStyle/>
          <a:p>
            <a:r>
              <a:rPr lang="en-US">
                <a:latin typeface="Georgia"/>
                <a:ea typeface="Verdana"/>
              </a:rPr>
              <a:t>Cyber Assessment</a:t>
            </a:r>
            <a:endParaRPr lang="en-US"/>
          </a:p>
        </p:txBody>
      </p:sp>
      <p:sp>
        <p:nvSpPr>
          <p:cNvPr id="6" name="Content Placeholder 2">
            <a:extLst>
              <a:ext uri="{FF2B5EF4-FFF2-40B4-BE49-F238E27FC236}">
                <a16:creationId xmlns:a16="http://schemas.microsoft.com/office/drawing/2014/main" id="{B6783C5C-F117-D3AA-92B6-BEA4CE384EAC}"/>
              </a:ext>
            </a:extLst>
          </p:cNvPr>
          <p:cNvSpPr>
            <a:spLocks noGrp="1"/>
          </p:cNvSpPr>
          <p:nvPr>
            <p:ph idx="1"/>
          </p:nvPr>
        </p:nvSpPr>
        <p:spPr>
          <a:xfrm>
            <a:off x="501446" y="1690688"/>
            <a:ext cx="5054227" cy="4847763"/>
          </a:xfrm>
        </p:spPr>
        <p:txBody>
          <a:bodyPr vert="horz" lIns="91440" tIns="45720" rIns="91440" bIns="45720" rtlCol="0" anchor="t">
            <a:normAutofit/>
          </a:bodyPr>
          <a:lstStyle/>
          <a:p>
            <a:r>
              <a:rPr lang="en-US" sz="1900">
                <a:latin typeface="Verdana"/>
                <a:ea typeface="Verdana"/>
              </a:rPr>
              <a:t>Positive Feedback</a:t>
            </a:r>
            <a:endParaRPr lang="en-US" sz="1900"/>
          </a:p>
          <a:p>
            <a:pPr lvl="1"/>
            <a:r>
              <a:rPr lang="en-US" sz="1600">
                <a:latin typeface="Verdana"/>
                <a:ea typeface="Verdana"/>
              </a:rPr>
              <a:t>No major vulnerabilities found by vulnerability scanner</a:t>
            </a:r>
            <a:endParaRPr lang="en-US" sz="1600"/>
          </a:p>
          <a:p>
            <a:pPr marL="457200" lvl="1" indent="0">
              <a:buNone/>
            </a:pPr>
            <a:endParaRPr lang="en-US" sz="1600">
              <a:latin typeface="Verdana"/>
              <a:ea typeface="Verdana"/>
            </a:endParaRPr>
          </a:p>
          <a:p>
            <a:r>
              <a:rPr lang="en-US" sz="1900">
                <a:latin typeface="Verdana"/>
                <a:ea typeface="Verdana"/>
              </a:rPr>
              <a:t>Potential Issues (Risks Identified)</a:t>
            </a:r>
          </a:p>
          <a:p>
            <a:pPr lvl="1"/>
            <a:r>
              <a:rPr lang="en-US" sz="1600">
                <a:latin typeface="Verdana"/>
                <a:ea typeface="Verdana"/>
              </a:rPr>
              <a:t>Possibility of secrets and PII in cloud logs</a:t>
            </a:r>
          </a:p>
          <a:p>
            <a:pPr lvl="1"/>
            <a:r>
              <a:rPr lang="en-US" sz="1600"/>
              <a:t>Verified Local Environment Isolation</a:t>
            </a:r>
            <a:endParaRPr lang="en-US" sz="1600">
              <a:latin typeface="Verdana"/>
              <a:ea typeface="Verdana"/>
            </a:endParaRPr>
          </a:p>
          <a:p>
            <a:pPr marL="457200" lvl="1" indent="0">
              <a:buNone/>
            </a:pPr>
            <a:endParaRPr lang="en-US" sz="1600">
              <a:latin typeface="Verdana"/>
              <a:ea typeface="Verdana"/>
            </a:endParaRPr>
          </a:p>
          <a:p>
            <a:r>
              <a:rPr lang="en-US" sz="1900">
                <a:latin typeface="Verdana"/>
                <a:ea typeface="Verdana"/>
              </a:rPr>
              <a:t>For the Next Sprint (Mitigation)</a:t>
            </a:r>
            <a:endParaRPr lang="en-US" sz="1900"/>
          </a:p>
          <a:p>
            <a:pPr lvl="1"/>
            <a:r>
              <a:rPr lang="en-US" sz="1600">
                <a:latin typeface="Verdana"/>
                <a:ea typeface="Verdana"/>
              </a:rPr>
              <a:t>Log Sanitization in Google Cloud</a:t>
            </a:r>
          </a:p>
          <a:p>
            <a:pPr lvl="1"/>
            <a:r>
              <a:rPr lang="en-US" sz="1600">
                <a:latin typeface="Verdana"/>
                <a:ea typeface="Verdana"/>
              </a:rPr>
              <a:t>Sensitive Data Masking</a:t>
            </a:r>
            <a:endParaRPr lang="en-US" sz="1600"/>
          </a:p>
        </p:txBody>
      </p:sp>
      <p:pic>
        <p:nvPicPr>
          <p:cNvPr id="9" name="Picture 8">
            <a:extLst>
              <a:ext uri="{FF2B5EF4-FFF2-40B4-BE49-F238E27FC236}">
                <a16:creationId xmlns:a16="http://schemas.microsoft.com/office/drawing/2014/main" id="{91D4C357-07C5-8913-932C-029ADE3671D1}"/>
              </a:ext>
            </a:extLst>
          </p:cNvPr>
          <p:cNvPicPr>
            <a:picLocks noChangeAspect="1"/>
          </p:cNvPicPr>
          <p:nvPr/>
        </p:nvPicPr>
        <p:blipFill>
          <a:blip r:embed="rId3"/>
          <a:stretch>
            <a:fillRect/>
          </a:stretch>
        </p:blipFill>
        <p:spPr>
          <a:xfrm>
            <a:off x="5368767" y="1043706"/>
            <a:ext cx="3238843" cy="2414021"/>
          </a:xfrm>
          <a:prstGeom prst="rect">
            <a:avLst/>
          </a:prstGeom>
        </p:spPr>
      </p:pic>
      <p:pic>
        <p:nvPicPr>
          <p:cNvPr id="14" name="Picture 13">
            <a:extLst>
              <a:ext uri="{FF2B5EF4-FFF2-40B4-BE49-F238E27FC236}">
                <a16:creationId xmlns:a16="http://schemas.microsoft.com/office/drawing/2014/main" id="{6D371CB9-C453-EA55-8F30-516BDE39A3EC}"/>
              </a:ext>
            </a:extLst>
          </p:cNvPr>
          <p:cNvPicPr>
            <a:picLocks noChangeAspect="1"/>
          </p:cNvPicPr>
          <p:nvPr/>
        </p:nvPicPr>
        <p:blipFill>
          <a:blip r:embed="rId4"/>
          <a:srcRect/>
          <a:stretch/>
        </p:blipFill>
        <p:spPr>
          <a:xfrm>
            <a:off x="5332736" y="3736242"/>
            <a:ext cx="3239017" cy="2370889"/>
          </a:xfrm>
          <a:prstGeom prst="rect">
            <a:avLst/>
          </a:prstGeom>
        </p:spPr>
      </p:pic>
      <p:sp>
        <p:nvSpPr>
          <p:cNvPr id="15" name="Rectangle 14">
            <a:extLst>
              <a:ext uri="{FF2B5EF4-FFF2-40B4-BE49-F238E27FC236}">
                <a16:creationId xmlns:a16="http://schemas.microsoft.com/office/drawing/2014/main" id="{2916BC47-971A-5313-4A3E-049BC0C4FFAF}"/>
              </a:ext>
            </a:extLst>
          </p:cNvPr>
          <p:cNvSpPr/>
          <p:nvPr/>
        </p:nvSpPr>
        <p:spPr>
          <a:xfrm>
            <a:off x="6452702" y="5691350"/>
            <a:ext cx="400050" cy="16764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730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193F-5CE0-8264-F9A6-444917FD5FC0}"/>
              </a:ext>
            </a:extLst>
          </p:cNvPr>
          <p:cNvSpPr>
            <a:spLocks noGrp="1"/>
          </p:cNvSpPr>
          <p:nvPr>
            <p:ph type="title"/>
          </p:nvPr>
        </p:nvSpPr>
        <p:spPr>
          <a:xfrm>
            <a:off x="628650" y="365126"/>
            <a:ext cx="7886700" cy="1325563"/>
          </a:xfrm>
        </p:spPr>
        <p:txBody>
          <a:bodyPr anchor="ctr">
            <a:normAutofit/>
          </a:bodyPr>
          <a:lstStyle/>
          <a:p>
            <a:r>
              <a:rPr lang="en-US"/>
              <a:t>What Was Not Completed</a:t>
            </a:r>
          </a:p>
        </p:txBody>
      </p:sp>
      <p:graphicFrame>
        <p:nvGraphicFramePr>
          <p:cNvPr id="6" name="Content Placeholder 2">
            <a:extLst>
              <a:ext uri="{FF2B5EF4-FFF2-40B4-BE49-F238E27FC236}">
                <a16:creationId xmlns:a16="http://schemas.microsoft.com/office/drawing/2014/main" id="{29F50780-A6EF-E50E-D882-9DA98C2C47C4}"/>
              </a:ext>
            </a:extLst>
          </p:cNvPr>
          <p:cNvGraphicFramePr>
            <a:graphicFrameLocks noGrp="1"/>
          </p:cNvGraphicFramePr>
          <p:nvPr>
            <p:ph sz="half" idx="2"/>
            <p:extLst>
              <p:ext uri="{D42A27DB-BD31-4B8C-83A1-F6EECF244321}">
                <p14:modId xmlns:p14="http://schemas.microsoft.com/office/powerpoint/2010/main" val="416449056"/>
              </p:ext>
            </p:extLst>
          </p:nvPr>
        </p:nvGraphicFramePr>
        <p:xfrm>
          <a:off x="177627" y="367375"/>
          <a:ext cx="5485858" cy="5716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69" name="Picture 768" descr="Google Cloud Security - Your CyberSecurity Advantage">
            <a:extLst>
              <a:ext uri="{FF2B5EF4-FFF2-40B4-BE49-F238E27FC236}">
                <a16:creationId xmlns:a16="http://schemas.microsoft.com/office/drawing/2014/main" id="{455E2CA1-AE27-8D8E-8602-92DB8F9B700A}"/>
              </a:ext>
            </a:extLst>
          </p:cNvPr>
          <p:cNvPicPr>
            <a:picLocks noChangeAspect="1"/>
          </p:cNvPicPr>
          <p:nvPr/>
        </p:nvPicPr>
        <p:blipFill>
          <a:blip r:embed="rId7"/>
          <a:stretch>
            <a:fillRect/>
          </a:stretch>
        </p:blipFill>
        <p:spPr>
          <a:xfrm>
            <a:off x="6086880" y="2670850"/>
            <a:ext cx="2748470" cy="1516299"/>
          </a:xfrm>
          <a:prstGeom prst="rect">
            <a:avLst/>
          </a:prstGeom>
        </p:spPr>
      </p:pic>
    </p:spTree>
    <p:extLst>
      <p:ext uri="{BB962C8B-B14F-4D97-AF65-F5344CB8AC3E}">
        <p14:creationId xmlns:p14="http://schemas.microsoft.com/office/powerpoint/2010/main" val="3575015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38D6-B3FA-F051-4436-B6600343D58D}"/>
              </a:ext>
            </a:extLst>
          </p:cNvPr>
          <p:cNvSpPr>
            <a:spLocks noGrp="1"/>
          </p:cNvSpPr>
          <p:nvPr>
            <p:ph type="title"/>
          </p:nvPr>
        </p:nvSpPr>
        <p:spPr/>
        <p:txBody>
          <a:bodyPr/>
          <a:lstStyle/>
          <a:p>
            <a:r>
              <a:rPr lang="en-US"/>
              <a:t>Contributions – EJ Jones </a:t>
            </a:r>
          </a:p>
        </p:txBody>
      </p:sp>
      <p:sp>
        <p:nvSpPr>
          <p:cNvPr id="3" name="Content Placeholder 2">
            <a:extLst>
              <a:ext uri="{FF2B5EF4-FFF2-40B4-BE49-F238E27FC236}">
                <a16:creationId xmlns:a16="http://schemas.microsoft.com/office/drawing/2014/main" id="{1CAF2A8C-65F9-C1AF-CD40-6AFA4A19355F}"/>
              </a:ext>
            </a:extLst>
          </p:cNvPr>
          <p:cNvSpPr>
            <a:spLocks noGrp="1"/>
          </p:cNvSpPr>
          <p:nvPr>
            <p:ph idx="1"/>
          </p:nvPr>
        </p:nvSpPr>
        <p:spPr>
          <a:xfrm>
            <a:off x="628650" y="1825624"/>
            <a:ext cx="5714836" cy="4722660"/>
          </a:xfrm>
        </p:spPr>
        <p:txBody>
          <a:bodyPr vert="horz" lIns="91440" tIns="45720" rIns="91440" bIns="45720" rtlCol="0" anchor="t">
            <a:normAutofit/>
          </a:bodyPr>
          <a:lstStyle/>
          <a:p>
            <a:r>
              <a:rPr lang="en-US" sz="1900">
                <a:latin typeface="Verdana"/>
                <a:ea typeface="Verdana"/>
              </a:rPr>
              <a:t>Created Email Templates </a:t>
            </a:r>
          </a:p>
          <a:p>
            <a:pPr lvl="1"/>
            <a:r>
              <a:rPr lang="en-US" sz="1600">
                <a:latin typeface="Verdana"/>
                <a:ea typeface="Verdana"/>
              </a:rPr>
              <a:t>Two templates created for confirmation emails and intake instructions</a:t>
            </a:r>
          </a:p>
          <a:p>
            <a:pPr marL="457200" lvl="1" indent="0">
              <a:buNone/>
            </a:pPr>
            <a:endParaRPr lang="en-US" sz="1600">
              <a:latin typeface="Verdana"/>
              <a:ea typeface="Verdana"/>
            </a:endParaRPr>
          </a:p>
          <a:p>
            <a:r>
              <a:rPr lang="en-US" sz="1900">
                <a:latin typeface="Verdana"/>
                <a:ea typeface="Verdana"/>
              </a:rPr>
              <a:t>Confirmation Email Logic</a:t>
            </a:r>
          </a:p>
          <a:p>
            <a:pPr lvl="1"/>
            <a:r>
              <a:rPr lang="en-US" sz="1600">
                <a:latin typeface="Verdana"/>
                <a:ea typeface="Verdana"/>
              </a:rPr>
              <a:t>Created the logic used is email.py for both types of email templates</a:t>
            </a:r>
          </a:p>
          <a:p>
            <a:pPr marL="457200" lvl="1" indent="0">
              <a:buNone/>
            </a:pPr>
            <a:endParaRPr lang="en-US" sz="1600">
              <a:latin typeface="Verdana"/>
              <a:ea typeface="Verdana"/>
            </a:endParaRPr>
          </a:p>
          <a:p>
            <a:r>
              <a:rPr lang="en-US" sz="1900">
                <a:latin typeface="Verdana"/>
                <a:ea typeface="Verdana"/>
              </a:rPr>
              <a:t>PDF Attachment</a:t>
            </a:r>
          </a:p>
          <a:p>
            <a:pPr lvl="1"/>
            <a:r>
              <a:rPr lang="en-US" sz="1600">
                <a:latin typeface="Verdana"/>
                <a:ea typeface="Verdana"/>
              </a:rPr>
              <a:t>Wrote logic for attaching Intake forms to confirmation emails</a:t>
            </a:r>
          </a:p>
          <a:p>
            <a:endParaRPr lang="en-US" sz="1900">
              <a:latin typeface="Verdana"/>
              <a:ea typeface="Verdana"/>
            </a:endParaRPr>
          </a:p>
        </p:txBody>
      </p:sp>
      <p:pic>
        <p:nvPicPr>
          <p:cNvPr id="4" name="Picture 3" descr="A black and white symbol of a file&#10;&#10;AI-generated content may be incorrect.">
            <a:extLst>
              <a:ext uri="{FF2B5EF4-FFF2-40B4-BE49-F238E27FC236}">
                <a16:creationId xmlns:a16="http://schemas.microsoft.com/office/drawing/2014/main" id="{1F00C4BD-D11B-E3F7-2B45-AD46F8E0F970}"/>
              </a:ext>
            </a:extLst>
          </p:cNvPr>
          <p:cNvPicPr>
            <a:picLocks noChangeAspect="1"/>
          </p:cNvPicPr>
          <p:nvPr/>
        </p:nvPicPr>
        <p:blipFill>
          <a:blip r:embed="rId2"/>
          <a:srcRect l="18296" t="17352" r="11822" b="10046"/>
          <a:stretch>
            <a:fillRect/>
          </a:stretch>
        </p:blipFill>
        <p:spPr>
          <a:xfrm>
            <a:off x="6755267" y="926957"/>
            <a:ext cx="1659736" cy="1775531"/>
          </a:xfrm>
          <a:prstGeom prst="rect">
            <a:avLst/>
          </a:prstGeom>
        </p:spPr>
      </p:pic>
      <p:pic>
        <p:nvPicPr>
          <p:cNvPr id="5" name="Picture 4" descr="Python Logo Clip Art Image - ClipSafari">
            <a:extLst>
              <a:ext uri="{FF2B5EF4-FFF2-40B4-BE49-F238E27FC236}">
                <a16:creationId xmlns:a16="http://schemas.microsoft.com/office/drawing/2014/main" id="{21041E02-A132-6787-B94E-40683DA3A4F3}"/>
              </a:ext>
            </a:extLst>
          </p:cNvPr>
          <p:cNvPicPr>
            <a:picLocks noChangeAspect="1"/>
          </p:cNvPicPr>
          <p:nvPr/>
        </p:nvPicPr>
        <p:blipFill>
          <a:blip r:embed="rId3"/>
          <a:srcRect l="32494" t="31433" r="31819" b="23154"/>
          <a:stretch>
            <a:fillRect/>
          </a:stretch>
        </p:blipFill>
        <p:spPr>
          <a:xfrm>
            <a:off x="6754627" y="2710058"/>
            <a:ext cx="1656026" cy="1501242"/>
          </a:xfrm>
          <a:prstGeom prst="rect">
            <a:avLst/>
          </a:prstGeom>
        </p:spPr>
      </p:pic>
      <p:pic>
        <p:nvPicPr>
          <p:cNvPr id="7" name="Picture 6" descr="A red and white file with a red and white text&#10;&#10;AI-generated content may be incorrect.">
            <a:extLst>
              <a:ext uri="{FF2B5EF4-FFF2-40B4-BE49-F238E27FC236}">
                <a16:creationId xmlns:a16="http://schemas.microsoft.com/office/drawing/2014/main" id="{3F34FD27-79BC-86DB-780B-0582A161483D}"/>
              </a:ext>
            </a:extLst>
          </p:cNvPr>
          <p:cNvPicPr>
            <a:picLocks noChangeAspect="1"/>
          </p:cNvPicPr>
          <p:nvPr/>
        </p:nvPicPr>
        <p:blipFill>
          <a:blip r:embed="rId4"/>
          <a:srcRect l="14904" t="8769" r="14423" b="11215"/>
          <a:stretch>
            <a:fillRect/>
          </a:stretch>
        </p:blipFill>
        <p:spPr>
          <a:xfrm>
            <a:off x="6788157" y="4386796"/>
            <a:ext cx="1635439" cy="1912206"/>
          </a:xfrm>
          <a:prstGeom prst="rect">
            <a:avLst/>
          </a:prstGeom>
          <a:ln>
            <a:solidFill>
              <a:schemeClr val="bg1"/>
            </a:solidFill>
          </a:ln>
        </p:spPr>
      </p:pic>
    </p:spTree>
    <p:extLst>
      <p:ext uri="{BB962C8B-B14F-4D97-AF65-F5344CB8AC3E}">
        <p14:creationId xmlns:p14="http://schemas.microsoft.com/office/powerpoint/2010/main" val="3524431381"/>
      </p:ext>
    </p:extLst>
  </p:cSld>
  <p:clrMapOvr>
    <a:masterClrMapping/>
  </p:clrMapOvr>
</p:sld>
</file>

<file path=ppt/theme/theme1.xml><?xml version="1.0" encoding="utf-8"?>
<a:theme xmlns:a="http://schemas.openxmlformats.org/drawingml/2006/main" name="Office Theme">
  <a:themeElements>
    <a:clrScheme name="UA Theme Color 1">
      <a:dk1>
        <a:srgbClr val="000000"/>
      </a:dk1>
      <a:lt1>
        <a:srgbClr val="FFFFFF"/>
      </a:lt1>
      <a:dk2>
        <a:srgbClr val="990000"/>
      </a:dk2>
      <a:lt2>
        <a:srgbClr val="EAEAEA"/>
      </a:lt2>
      <a:accent1>
        <a:srgbClr val="941100"/>
      </a:accent1>
      <a:accent2>
        <a:srgbClr val="D00001"/>
      </a:accent2>
      <a:accent3>
        <a:srgbClr val="FF0002"/>
      </a:accent3>
      <a:accent4>
        <a:srgbClr val="FF5959"/>
      </a:accent4>
      <a:accent5>
        <a:srgbClr val="FF8074"/>
      </a:accent5>
      <a:accent6>
        <a:srgbClr val="FFA087"/>
      </a:accent6>
      <a:hlink>
        <a:srgbClr val="A9A9A9"/>
      </a:hlink>
      <a:folHlink>
        <a:srgbClr val="D5D5D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3D6DA8FF4A9F44A64157A8237830D1" ma:contentTypeVersion="12" ma:contentTypeDescription="Create a new document." ma:contentTypeScope="" ma:versionID="683f8cd4294141157e8500d1e3dcd9e6">
  <xsd:schema xmlns:xsd="http://www.w3.org/2001/XMLSchema" xmlns:xs="http://www.w3.org/2001/XMLSchema" xmlns:p="http://schemas.microsoft.com/office/2006/metadata/properties" xmlns:ns3="4487dc24-d7e0-446e-b6b8-721a2afdd754" targetNamespace="http://schemas.microsoft.com/office/2006/metadata/properties" ma:root="true" ma:fieldsID="67ac6c51ed2a5a439fe15fff09e6593c" ns3:_="">
    <xsd:import namespace="4487dc24-d7e0-446e-b6b8-721a2afdd75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ObjectDetectorVersions" minOccurs="0"/>
                <xsd:element ref="ns3:MediaServiceSearchProperties" minOccurs="0"/>
                <xsd:element ref="ns3:_activity"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7dc24-d7e0-446e-b6b8-721a2afdd7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_activity" ma:index="16" nillable="true" ma:displayName="_activity" ma:hidden="true" ma:internalName="_activity">
      <xsd:simpleType>
        <xsd:restriction base="dms:Note"/>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4487dc24-d7e0-446e-b6b8-721a2afdd75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72B6EF-BA94-472C-9B73-14FC888B2FEE}">
  <ds:schemaRefs>
    <ds:schemaRef ds:uri="4487dc24-d7e0-446e-b6b8-721a2afdd7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2B0DC0-DC01-429B-8568-CDB49B3DD967}">
  <ds:schemaRefs>
    <ds:schemaRef ds:uri="4487dc24-d7e0-446e-b6b8-721a2afdd7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00DE6BA-6878-469A-94D8-BEBD24BA41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14</Slides>
  <Notes>7</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Project Workflow and Focus</vt:lpstr>
      <vt:lpstr>Prioritized Sprint Goals</vt:lpstr>
      <vt:lpstr>Sprint Achievements &amp; Sponsor Feedback</vt:lpstr>
      <vt:lpstr>Project Backlog</vt:lpstr>
      <vt:lpstr>Sprint Backlog</vt:lpstr>
      <vt:lpstr>Cyber Assessment</vt:lpstr>
      <vt:lpstr>What Was Not Completed</vt:lpstr>
      <vt:lpstr>Contributions – EJ Jones </vt:lpstr>
      <vt:lpstr>Contributions – Keegan Doyle</vt:lpstr>
      <vt:lpstr>Contributions – Tyler Bish</vt:lpstr>
      <vt:lpstr>Contributions – Ayush Singh</vt:lpstr>
      <vt:lpstr>Technologies Used</vt:lpstr>
      <vt:lpstr>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dc:creator>
  <cp:revision>1</cp:revision>
  <cp:lastPrinted>2017-01-27T00:08:29Z</cp:lastPrinted>
  <dcterms:created xsi:type="dcterms:W3CDTF">2016-10-09T01:50:25Z</dcterms:created>
  <dcterms:modified xsi:type="dcterms:W3CDTF">2026-03-23T23:46:26Z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0x0101002B3D6DA8FF4A9F44A64157A8237830D1</vt:lpwstr>
  </property>
</Properties>
</file>